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
  </p:notesMasterIdLst>
  <p:sldIdLst>
    <p:sldId id="256" r:id="rId2"/>
    <p:sldId id="257" r:id="rId3"/>
    <p:sldId id="258" r:id="rId4"/>
  </p:sldIdLst>
  <p:sldSz cx="6858000" cy="9907588"/>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13">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1091518"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888B5"/>
    <a:srgbClr val="58595B"/>
    <a:srgbClr val="557630"/>
    <a:srgbClr val="BED600"/>
    <a:srgbClr val="4B293D"/>
    <a:srgbClr val="BBD2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739"/>
    <p:restoredTop sz="94765"/>
  </p:normalViewPr>
  <p:slideViewPr>
    <p:cSldViewPr snapToGrid="0" snapToObjects="1">
      <p:cViewPr varScale="1">
        <p:scale>
          <a:sx n="76" d="100"/>
          <a:sy n="76" d="100"/>
        </p:scale>
        <p:origin x="2964" y="54"/>
      </p:cViewPr>
      <p:guideLst>
        <p:guide orient="horz" pos="13"/>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D29B511-1655-5FD3-A27A-DAD692662C1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74BEBF60-01A7-14CA-88FF-CF6CDAFC593A}"/>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BF007FAB-127B-4D91-893B-7CC89EF4989D}" type="datetimeFigureOut">
              <a:rPr lang="en-US"/>
              <a:pPr>
                <a:defRPr/>
              </a:pPr>
              <a:t>3/6/2024</a:t>
            </a:fld>
            <a:endParaRPr lang="en-US"/>
          </a:p>
        </p:txBody>
      </p:sp>
      <p:sp>
        <p:nvSpPr>
          <p:cNvPr id="4" name="Slide Image Placeholder 3">
            <a:extLst>
              <a:ext uri="{FF2B5EF4-FFF2-40B4-BE49-F238E27FC236}">
                <a16:creationId xmlns:a16="http://schemas.microsoft.com/office/drawing/2014/main" id="{01B90CE8-AEEF-90A9-84D3-E78C0E098479}"/>
              </a:ext>
            </a:extLst>
          </p:cNvPr>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21172D3C-4131-4755-37EB-8DAB7AB79DFA}"/>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73CF8C0B-F447-25E8-9E1A-69D39523D48D}"/>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EDB96C4D-5E9A-B7F1-DCF6-E5352A0F920A}"/>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33AAC8B0-5DE1-4EC0-8824-E9903A5E9E2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1796EA41-BFF8-A93A-8CF9-0082F770C68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1EE5B97B-16AB-290B-D1A1-64D26A689CB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148" name="Slide Number Placeholder 3">
            <a:extLst>
              <a:ext uri="{FF2B5EF4-FFF2-40B4-BE49-F238E27FC236}">
                <a16:creationId xmlns:a16="http://schemas.microsoft.com/office/drawing/2014/main" id="{AE53D567-4F69-8009-C5B1-9535852E91A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7FAC1ABD-622A-4BA7-A061-3FC6936923A3}" type="slidenum">
              <a:rPr lang="en-US" altLang="en-US" smtClean="0"/>
              <a:pPr/>
              <a:t>3</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451"/>
            <a:ext cx="5829300" cy="3449308"/>
          </a:xfrm>
        </p:spPr>
        <p:txBody>
          <a:bodyPr anchor="b"/>
          <a:lstStyle>
            <a:lvl1pPr algn="ctr">
              <a:defRPr sz="4500"/>
            </a:lvl1pPr>
          </a:lstStyle>
          <a:p>
            <a:r>
              <a:rPr lang="en-GB"/>
              <a:t>Click to edit Master title style</a:t>
            </a:r>
            <a:endParaRPr lang="en-US" dirty="0"/>
          </a:p>
        </p:txBody>
      </p:sp>
      <p:sp>
        <p:nvSpPr>
          <p:cNvPr id="3" name="Subtitle 2"/>
          <p:cNvSpPr>
            <a:spLocks noGrp="1"/>
          </p:cNvSpPr>
          <p:nvPr>
            <p:ph type="subTitle" idx="1"/>
          </p:nvPr>
        </p:nvSpPr>
        <p:spPr>
          <a:xfrm>
            <a:off x="857250" y="5203778"/>
            <a:ext cx="5143500" cy="2392040"/>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a:extLst>
              <a:ext uri="{FF2B5EF4-FFF2-40B4-BE49-F238E27FC236}">
                <a16:creationId xmlns:a16="http://schemas.microsoft.com/office/drawing/2014/main" id="{10FA3915-EF8B-088D-84AD-541A27B4EE9F}"/>
              </a:ext>
            </a:extLst>
          </p:cNvPr>
          <p:cNvSpPr>
            <a:spLocks noGrp="1"/>
          </p:cNvSpPr>
          <p:nvPr>
            <p:ph type="dt" sz="half" idx="10"/>
          </p:nvPr>
        </p:nvSpPr>
        <p:spPr/>
        <p:txBody>
          <a:bodyPr/>
          <a:lstStyle>
            <a:lvl1pPr>
              <a:defRPr/>
            </a:lvl1pPr>
          </a:lstStyle>
          <a:p>
            <a:pPr>
              <a:defRPr/>
            </a:pPr>
            <a:fld id="{5F4B3037-5E06-4E69-8E14-6246F460EA23}" type="datetimeFigureOut">
              <a:rPr lang="en-US"/>
              <a:pPr>
                <a:defRPr/>
              </a:pPr>
              <a:t>3/6/2024</a:t>
            </a:fld>
            <a:endParaRPr lang="en-US"/>
          </a:p>
        </p:txBody>
      </p:sp>
      <p:sp>
        <p:nvSpPr>
          <p:cNvPr id="5" name="Footer Placeholder 4">
            <a:extLst>
              <a:ext uri="{FF2B5EF4-FFF2-40B4-BE49-F238E27FC236}">
                <a16:creationId xmlns:a16="http://schemas.microsoft.com/office/drawing/2014/main" id="{8243272C-C169-8F3F-B804-E05BBA9555E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1E81DEC-9CE1-A77F-6AC2-75E5F6EE1B8F}"/>
              </a:ext>
            </a:extLst>
          </p:cNvPr>
          <p:cNvSpPr>
            <a:spLocks noGrp="1"/>
          </p:cNvSpPr>
          <p:nvPr>
            <p:ph type="sldNum" sz="quarter" idx="12"/>
          </p:nvPr>
        </p:nvSpPr>
        <p:spPr/>
        <p:txBody>
          <a:bodyPr/>
          <a:lstStyle>
            <a:lvl1pPr>
              <a:defRPr/>
            </a:lvl1pPr>
          </a:lstStyle>
          <a:p>
            <a:pPr>
              <a:defRPr/>
            </a:pPr>
            <a:fld id="{1D1652D1-7DB5-488A-8541-8A29EE2EF924}" type="slidenum">
              <a:rPr lang="en-US"/>
              <a:pPr>
                <a:defRPr/>
              </a:pPr>
              <a:t>‹#›</a:t>
            </a:fld>
            <a:endParaRPr lang="en-US"/>
          </a:p>
        </p:txBody>
      </p:sp>
    </p:spTree>
    <p:extLst>
      <p:ext uri="{BB962C8B-B14F-4D97-AF65-F5344CB8AC3E}">
        <p14:creationId xmlns:p14="http://schemas.microsoft.com/office/powerpoint/2010/main" val="1440738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a:extLst>
              <a:ext uri="{FF2B5EF4-FFF2-40B4-BE49-F238E27FC236}">
                <a16:creationId xmlns:a16="http://schemas.microsoft.com/office/drawing/2014/main" id="{99FF1256-664B-5286-13B8-770ECD3C4F45}"/>
              </a:ext>
            </a:extLst>
          </p:cNvPr>
          <p:cNvSpPr>
            <a:spLocks noGrp="1"/>
          </p:cNvSpPr>
          <p:nvPr>
            <p:ph type="dt" sz="half" idx="10"/>
          </p:nvPr>
        </p:nvSpPr>
        <p:spPr/>
        <p:txBody>
          <a:bodyPr/>
          <a:lstStyle>
            <a:lvl1pPr>
              <a:defRPr/>
            </a:lvl1pPr>
          </a:lstStyle>
          <a:p>
            <a:pPr>
              <a:defRPr/>
            </a:pPr>
            <a:fld id="{2D67039D-A3E8-43F5-8442-6F906EC0D2CC}" type="datetimeFigureOut">
              <a:rPr lang="en-US"/>
              <a:pPr>
                <a:defRPr/>
              </a:pPr>
              <a:t>3/6/2024</a:t>
            </a:fld>
            <a:endParaRPr lang="en-US"/>
          </a:p>
        </p:txBody>
      </p:sp>
      <p:sp>
        <p:nvSpPr>
          <p:cNvPr id="5" name="Footer Placeholder 4">
            <a:extLst>
              <a:ext uri="{FF2B5EF4-FFF2-40B4-BE49-F238E27FC236}">
                <a16:creationId xmlns:a16="http://schemas.microsoft.com/office/drawing/2014/main" id="{BBECC682-3BFF-3350-F9B9-05CFD163178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C6A0C23-76DE-3E81-F9C7-CE0C4F3D3234}"/>
              </a:ext>
            </a:extLst>
          </p:cNvPr>
          <p:cNvSpPr>
            <a:spLocks noGrp="1"/>
          </p:cNvSpPr>
          <p:nvPr>
            <p:ph type="sldNum" sz="quarter" idx="12"/>
          </p:nvPr>
        </p:nvSpPr>
        <p:spPr/>
        <p:txBody>
          <a:bodyPr/>
          <a:lstStyle>
            <a:lvl1pPr>
              <a:defRPr/>
            </a:lvl1pPr>
          </a:lstStyle>
          <a:p>
            <a:pPr>
              <a:defRPr/>
            </a:pPr>
            <a:fld id="{7828108C-76EE-4344-B926-EDF5852DC7C6}" type="slidenum">
              <a:rPr lang="en-US"/>
              <a:pPr>
                <a:defRPr/>
              </a:pPr>
              <a:t>‹#›</a:t>
            </a:fld>
            <a:endParaRPr lang="en-US"/>
          </a:p>
        </p:txBody>
      </p:sp>
    </p:spTree>
    <p:extLst>
      <p:ext uri="{BB962C8B-B14F-4D97-AF65-F5344CB8AC3E}">
        <p14:creationId xmlns:p14="http://schemas.microsoft.com/office/powerpoint/2010/main" val="1990973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87"/>
            <a:ext cx="1478756" cy="8396223"/>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71488" y="527487"/>
            <a:ext cx="4350544" cy="839622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a:extLst>
              <a:ext uri="{FF2B5EF4-FFF2-40B4-BE49-F238E27FC236}">
                <a16:creationId xmlns:a16="http://schemas.microsoft.com/office/drawing/2014/main" id="{1BFF07DD-3AB1-1B8C-C5DF-B1C622B93DC4}"/>
              </a:ext>
            </a:extLst>
          </p:cNvPr>
          <p:cNvSpPr>
            <a:spLocks noGrp="1"/>
          </p:cNvSpPr>
          <p:nvPr>
            <p:ph type="dt" sz="half" idx="10"/>
          </p:nvPr>
        </p:nvSpPr>
        <p:spPr/>
        <p:txBody>
          <a:bodyPr/>
          <a:lstStyle>
            <a:lvl1pPr>
              <a:defRPr/>
            </a:lvl1pPr>
          </a:lstStyle>
          <a:p>
            <a:pPr>
              <a:defRPr/>
            </a:pPr>
            <a:fld id="{7A1CCE39-8F68-4515-AA33-E972C6BF49AB}" type="datetimeFigureOut">
              <a:rPr lang="en-US"/>
              <a:pPr>
                <a:defRPr/>
              </a:pPr>
              <a:t>3/6/2024</a:t>
            </a:fld>
            <a:endParaRPr lang="en-US"/>
          </a:p>
        </p:txBody>
      </p:sp>
      <p:sp>
        <p:nvSpPr>
          <p:cNvPr id="5" name="Footer Placeholder 4">
            <a:extLst>
              <a:ext uri="{FF2B5EF4-FFF2-40B4-BE49-F238E27FC236}">
                <a16:creationId xmlns:a16="http://schemas.microsoft.com/office/drawing/2014/main" id="{0AA214C2-7F5E-F1CE-A0EC-9E7D61D3E83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95BE623-A892-B286-B2C3-62B1895F1BE5}"/>
              </a:ext>
            </a:extLst>
          </p:cNvPr>
          <p:cNvSpPr>
            <a:spLocks noGrp="1"/>
          </p:cNvSpPr>
          <p:nvPr>
            <p:ph type="sldNum" sz="quarter" idx="12"/>
          </p:nvPr>
        </p:nvSpPr>
        <p:spPr/>
        <p:txBody>
          <a:bodyPr/>
          <a:lstStyle>
            <a:lvl1pPr>
              <a:defRPr/>
            </a:lvl1pPr>
          </a:lstStyle>
          <a:p>
            <a:pPr>
              <a:defRPr/>
            </a:pPr>
            <a:fld id="{AF517921-B321-4D4C-9B96-69E4A1C5F6EA}" type="slidenum">
              <a:rPr lang="en-US"/>
              <a:pPr>
                <a:defRPr/>
              </a:pPr>
              <a:t>‹#›</a:t>
            </a:fld>
            <a:endParaRPr lang="en-US"/>
          </a:p>
        </p:txBody>
      </p:sp>
    </p:spTree>
    <p:extLst>
      <p:ext uri="{BB962C8B-B14F-4D97-AF65-F5344CB8AC3E}">
        <p14:creationId xmlns:p14="http://schemas.microsoft.com/office/powerpoint/2010/main" val="34021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a:extLst>
              <a:ext uri="{FF2B5EF4-FFF2-40B4-BE49-F238E27FC236}">
                <a16:creationId xmlns:a16="http://schemas.microsoft.com/office/drawing/2014/main" id="{23A5D55A-26A6-8328-5400-7B7964D95909}"/>
              </a:ext>
            </a:extLst>
          </p:cNvPr>
          <p:cNvSpPr>
            <a:spLocks noGrp="1"/>
          </p:cNvSpPr>
          <p:nvPr>
            <p:ph type="dt" sz="half" idx="10"/>
          </p:nvPr>
        </p:nvSpPr>
        <p:spPr/>
        <p:txBody>
          <a:bodyPr/>
          <a:lstStyle>
            <a:lvl1pPr>
              <a:defRPr/>
            </a:lvl1pPr>
          </a:lstStyle>
          <a:p>
            <a:pPr>
              <a:defRPr/>
            </a:pPr>
            <a:fld id="{78296FAD-F3E7-4E96-9CF5-A55F41E77EAE}" type="datetimeFigureOut">
              <a:rPr lang="en-US"/>
              <a:pPr>
                <a:defRPr/>
              </a:pPr>
              <a:t>3/6/2024</a:t>
            </a:fld>
            <a:endParaRPr lang="en-US"/>
          </a:p>
        </p:txBody>
      </p:sp>
      <p:sp>
        <p:nvSpPr>
          <p:cNvPr id="5" name="Footer Placeholder 4">
            <a:extLst>
              <a:ext uri="{FF2B5EF4-FFF2-40B4-BE49-F238E27FC236}">
                <a16:creationId xmlns:a16="http://schemas.microsoft.com/office/drawing/2014/main" id="{D3AE2119-3F94-6103-B830-244CE41A76A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9A03D1C-99B4-921F-D5EE-178C50C3B836}"/>
              </a:ext>
            </a:extLst>
          </p:cNvPr>
          <p:cNvSpPr>
            <a:spLocks noGrp="1"/>
          </p:cNvSpPr>
          <p:nvPr>
            <p:ph type="sldNum" sz="quarter" idx="12"/>
          </p:nvPr>
        </p:nvSpPr>
        <p:spPr/>
        <p:txBody>
          <a:bodyPr/>
          <a:lstStyle>
            <a:lvl1pPr>
              <a:defRPr/>
            </a:lvl1pPr>
          </a:lstStyle>
          <a:p>
            <a:pPr>
              <a:defRPr/>
            </a:pPr>
            <a:fld id="{8650AA98-9B22-4C21-9ABF-3E3172961AFA}" type="slidenum">
              <a:rPr lang="en-US"/>
              <a:pPr>
                <a:defRPr/>
              </a:pPr>
              <a:t>‹#›</a:t>
            </a:fld>
            <a:endParaRPr lang="en-US"/>
          </a:p>
        </p:txBody>
      </p:sp>
    </p:spTree>
    <p:extLst>
      <p:ext uri="{BB962C8B-B14F-4D97-AF65-F5344CB8AC3E}">
        <p14:creationId xmlns:p14="http://schemas.microsoft.com/office/powerpoint/2010/main" val="2552465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70019"/>
            <a:ext cx="5915025" cy="4121281"/>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467916" y="6630289"/>
            <a:ext cx="5915025" cy="2167284"/>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AF3C521-BB12-9F27-47E4-803D6A49BC19}"/>
              </a:ext>
            </a:extLst>
          </p:cNvPr>
          <p:cNvSpPr>
            <a:spLocks noGrp="1"/>
          </p:cNvSpPr>
          <p:nvPr>
            <p:ph type="dt" sz="half" idx="10"/>
          </p:nvPr>
        </p:nvSpPr>
        <p:spPr/>
        <p:txBody>
          <a:bodyPr/>
          <a:lstStyle>
            <a:lvl1pPr>
              <a:defRPr/>
            </a:lvl1pPr>
          </a:lstStyle>
          <a:p>
            <a:pPr>
              <a:defRPr/>
            </a:pPr>
            <a:fld id="{E5C1BCB3-EED8-458D-9527-C4E67CD537A5}" type="datetimeFigureOut">
              <a:rPr lang="en-US"/>
              <a:pPr>
                <a:defRPr/>
              </a:pPr>
              <a:t>3/6/2024</a:t>
            </a:fld>
            <a:endParaRPr lang="en-US"/>
          </a:p>
        </p:txBody>
      </p:sp>
      <p:sp>
        <p:nvSpPr>
          <p:cNvPr id="5" name="Footer Placeholder 4">
            <a:extLst>
              <a:ext uri="{FF2B5EF4-FFF2-40B4-BE49-F238E27FC236}">
                <a16:creationId xmlns:a16="http://schemas.microsoft.com/office/drawing/2014/main" id="{7281685A-09AF-481D-6DBA-8DDB7CA51E8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00C4886-B8E7-90DE-E1F8-4DA351155F8C}"/>
              </a:ext>
            </a:extLst>
          </p:cNvPr>
          <p:cNvSpPr>
            <a:spLocks noGrp="1"/>
          </p:cNvSpPr>
          <p:nvPr>
            <p:ph type="sldNum" sz="quarter" idx="12"/>
          </p:nvPr>
        </p:nvSpPr>
        <p:spPr/>
        <p:txBody>
          <a:bodyPr/>
          <a:lstStyle>
            <a:lvl1pPr>
              <a:defRPr/>
            </a:lvl1pPr>
          </a:lstStyle>
          <a:p>
            <a:pPr>
              <a:defRPr/>
            </a:pPr>
            <a:fld id="{5E3B6453-85CC-4056-A5C3-24FDFCD751E4}" type="slidenum">
              <a:rPr lang="en-US"/>
              <a:pPr>
                <a:defRPr/>
              </a:pPr>
              <a:t>‹#›</a:t>
            </a:fld>
            <a:endParaRPr lang="en-US"/>
          </a:p>
        </p:txBody>
      </p:sp>
    </p:spTree>
    <p:extLst>
      <p:ext uri="{BB962C8B-B14F-4D97-AF65-F5344CB8AC3E}">
        <p14:creationId xmlns:p14="http://schemas.microsoft.com/office/powerpoint/2010/main" val="2583254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471488" y="2637436"/>
            <a:ext cx="2914650" cy="628627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471863" y="2637436"/>
            <a:ext cx="2914650" cy="628627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3">
            <a:extLst>
              <a:ext uri="{FF2B5EF4-FFF2-40B4-BE49-F238E27FC236}">
                <a16:creationId xmlns:a16="http://schemas.microsoft.com/office/drawing/2014/main" id="{2BB1315D-DACA-D6FC-FCA8-7F9E7EA653BF}"/>
              </a:ext>
            </a:extLst>
          </p:cNvPr>
          <p:cNvSpPr>
            <a:spLocks noGrp="1"/>
          </p:cNvSpPr>
          <p:nvPr>
            <p:ph type="dt" sz="half" idx="10"/>
          </p:nvPr>
        </p:nvSpPr>
        <p:spPr/>
        <p:txBody>
          <a:bodyPr/>
          <a:lstStyle>
            <a:lvl1pPr>
              <a:defRPr/>
            </a:lvl1pPr>
          </a:lstStyle>
          <a:p>
            <a:pPr>
              <a:defRPr/>
            </a:pPr>
            <a:fld id="{149DCA68-3323-41BA-8528-D8EFABCF3C48}" type="datetimeFigureOut">
              <a:rPr lang="en-US"/>
              <a:pPr>
                <a:defRPr/>
              </a:pPr>
              <a:t>3/6/2024</a:t>
            </a:fld>
            <a:endParaRPr lang="en-US"/>
          </a:p>
        </p:txBody>
      </p:sp>
      <p:sp>
        <p:nvSpPr>
          <p:cNvPr id="6" name="Footer Placeholder 4">
            <a:extLst>
              <a:ext uri="{FF2B5EF4-FFF2-40B4-BE49-F238E27FC236}">
                <a16:creationId xmlns:a16="http://schemas.microsoft.com/office/drawing/2014/main" id="{AFAABADD-00B3-B75D-50E5-3A3E8B3C143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D57C2E2-EA90-DB39-9E4C-48E2BC82D9F2}"/>
              </a:ext>
            </a:extLst>
          </p:cNvPr>
          <p:cNvSpPr>
            <a:spLocks noGrp="1"/>
          </p:cNvSpPr>
          <p:nvPr>
            <p:ph type="sldNum" sz="quarter" idx="12"/>
          </p:nvPr>
        </p:nvSpPr>
        <p:spPr/>
        <p:txBody>
          <a:bodyPr/>
          <a:lstStyle>
            <a:lvl1pPr>
              <a:defRPr/>
            </a:lvl1pPr>
          </a:lstStyle>
          <a:p>
            <a:pPr>
              <a:defRPr/>
            </a:pPr>
            <a:fld id="{E3CF3278-8AE7-41B5-AC38-FEB1B2D01062}" type="slidenum">
              <a:rPr lang="en-US"/>
              <a:pPr>
                <a:defRPr/>
              </a:pPr>
              <a:t>‹#›</a:t>
            </a:fld>
            <a:endParaRPr lang="en-US"/>
          </a:p>
        </p:txBody>
      </p:sp>
    </p:spTree>
    <p:extLst>
      <p:ext uri="{BB962C8B-B14F-4D97-AF65-F5344CB8AC3E}">
        <p14:creationId xmlns:p14="http://schemas.microsoft.com/office/powerpoint/2010/main" val="613677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90"/>
            <a:ext cx="5915025" cy="1915009"/>
          </a:xfrm>
        </p:spPr>
        <p:txBody>
          <a:bodyPr/>
          <a:lstStyle/>
          <a:p>
            <a:r>
              <a:rPr lang="en-GB"/>
              <a:t>Click to edit Master title style</a:t>
            </a:r>
            <a:endParaRPr lang="en-US" dirty="0"/>
          </a:p>
        </p:txBody>
      </p:sp>
      <p:sp>
        <p:nvSpPr>
          <p:cNvPr id="3" name="Text Placeholder 2"/>
          <p:cNvSpPr>
            <a:spLocks noGrp="1"/>
          </p:cNvSpPr>
          <p:nvPr>
            <p:ph type="body" idx="1"/>
          </p:nvPr>
        </p:nvSpPr>
        <p:spPr>
          <a:xfrm>
            <a:off x="472381" y="2428736"/>
            <a:ext cx="2901255" cy="119028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72381" y="3619022"/>
            <a:ext cx="2901255" cy="532303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471863" y="2428736"/>
            <a:ext cx="2915543" cy="119028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3471863" y="3619022"/>
            <a:ext cx="2915543" cy="532303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3">
            <a:extLst>
              <a:ext uri="{FF2B5EF4-FFF2-40B4-BE49-F238E27FC236}">
                <a16:creationId xmlns:a16="http://schemas.microsoft.com/office/drawing/2014/main" id="{B922673E-FDD3-F7D7-B6FC-6E1191F51A91}"/>
              </a:ext>
            </a:extLst>
          </p:cNvPr>
          <p:cNvSpPr>
            <a:spLocks noGrp="1"/>
          </p:cNvSpPr>
          <p:nvPr>
            <p:ph type="dt" sz="half" idx="10"/>
          </p:nvPr>
        </p:nvSpPr>
        <p:spPr/>
        <p:txBody>
          <a:bodyPr/>
          <a:lstStyle>
            <a:lvl1pPr>
              <a:defRPr/>
            </a:lvl1pPr>
          </a:lstStyle>
          <a:p>
            <a:pPr>
              <a:defRPr/>
            </a:pPr>
            <a:fld id="{11984EF1-D511-42B7-810F-950C6CF5DB95}" type="datetimeFigureOut">
              <a:rPr lang="en-US"/>
              <a:pPr>
                <a:defRPr/>
              </a:pPr>
              <a:t>3/6/2024</a:t>
            </a:fld>
            <a:endParaRPr lang="en-US"/>
          </a:p>
        </p:txBody>
      </p:sp>
      <p:sp>
        <p:nvSpPr>
          <p:cNvPr id="8" name="Footer Placeholder 4">
            <a:extLst>
              <a:ext uri="{FF2B5EF4-FFF2-40B4-BE49-F238E27FC236}">
                <a16:creationId xmlns:a16="http://schemas.microsoft.com/office/drawing/2014/main" id="{F913A4A2-2209-16E4-E4DA-C4EFA407860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945E2405-6D7D-FEA8-AEA2-2062B88B3ECF}"/>
              </a:ext>
            </a:extLst>
          </p:cNvPr>
          <p:cNvSpPr>
            <a:spLocks noGrp="1"/>
          </p:cNvSpPr>
          <p:nvPr>
            <p:ph type="sldNum" sz="quarter" idx="12"/>
          </p:nvPr>
        </p:nvSpPr>
        <p:spPr/>
        <p:txBody>
          <a:bodyPr/>
          <a:lstStyle>
            <a:lvl1pPr>
              <a:defRPr/>
            </a:lvl1pPr>
          </a:lstStyle>
          <a:p>
            <a:pPr>
              <a:defRPr/>
            </a:pPr>
            <a:fld id="{D9012AB1-09C6-4563-B60C-737EB2805996}" type="slidenum">
              <a:rPr lang="en-US"/>
              <a:pPr>
                <a:defRPr/>
              </a:pPr>
              <a:t>‹#›</a:t>
            </a:fld>
            <a:endParaRPr lang="en-US"/>
          </a:p>
        </p:txBody>
      </p:sp>
    </p:spTree>
    <p:extLst>
      <p:ext uri="{BB962C8B-B14F-4D97-AF65-F5344CB8AC3E}">
        <p14:creationId xmlns:p14="http://schemas.microsoft.com/office/powerpoint/2010/main" val="2027292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3">
            <a:extLst>
              <a:ext uri="{FF2B5EF4-FFF2-40B4-BE49-F238E27FC236}">
                <a16:creationId xmlns:a16="http://schemas.microsoft.com/office/drawing/2014/main" id="{A4AFB024-A1C8-8D5E-3B19-59355CCFEEAB}"/>
              </a:ext>
            </a:extLst>
          </p:cNvPr>
          <p:cNvSpPr>
            <a:spLocks noGrp="1"/>
          </p:cNvSpPr>
          <p:nvPr>
            <p:ph type="dt" sz="half" idx="10"/>
          </p:nvPr>
        </p:nvSpPr>
        <p:spPr/>
        <p:txBody>
          <a:bodyPr/>
          <a:lstStyle>
            <a:lvl1pPr>
              <a:defRPr/>
            </a:lvl1pPr>
          </a:lstStyle>
          <a:p>
            <a:pPr>
              <a:defRPr/>
            </a:pPr>
            <a:fld id="{8EF0A5A0-A344-4351-A9E5-921417325D16}" type="datetimeFigureOut">
              <a:rPr lang="en-US"/>
              <a:pPr>
                <a:defRPr/>
              </a:pPr>
              <a:t>3/6/2024</a:t>
            </a:fld>
            <a:endParaRPr lang="en-US"/>
          </a:p>
        </p:txBody>
      </p:sp>
      <p:sp>
        <p:nvSpPr>
          <p:cNvPr id="4" name="Footer Placeholder 4">
            <a:extLst>
              <a:ext uri="{FF2B5EF4-FFF2-40B4-BE49-F238E27FC236}">
                <a16:creationId xmlns:a16="http://schemas.microsoft.com/office/drawing/2014/main" id="{24C57B22-B29E-E135-3539-62A64D7D61C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88FF06F-88C6-5EFF-685C-A8A9DB39EF44}"/>
              </a:ext>
            </a:extLst>
          </p:cNvPr>
          <p:cNvSpPr>
            <a:spLocks noGrp="1"/>
          </p:cNvSpPr>
          <p:nvPr>
            <p:ph type="sldNum" sz="quarter" idx="12"/>
          </p:nvPr>
        </p:nvSpPr>
        <p:spPr/>
        <p:txBody>
          <a:bodyPr/>
          <a:lstStyle>
            <a:lvl1pPr>
              <a:defRPr/>
            </a:lvl1pPr>
          </a:lstStyle>
          <a:p>
            <a:pPr>
              <a:defRPr/>
            </a:pPr>
            <a:fld id="{106D47A9-C4FE-4946-AEB1-84FB30D4CB1E}" type="slidenum">
              <a:rPr lang="en-US"/>
              <a:pPr>
                <a:defRPr/>
              </a:pPr>
              <a:t>‹#›</a:t>
            </a:fld>
            <a:endParaRPr lang="en-US"/>
          </a:p>
        </p:txBody>
      </p:sp>
    </p:spTree>
    <p:extLst>
      <p:ext uri="{BB962C8B-B14F-4D97-AF65-F5344CB8AC3E}">
        <p14:creationId xmlns:p14="http://schemas.microsoft.com/office/powerpoint/2010/main" val="1915202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A393051-4EF7-3A28-9EE7-9D6B942AA1D1}"/>
              </a:ext>
            </a:extLst>
          </p:cNvPr>
          <p:cNvSpPr>
            <a:spLocks noGrp="1"/>
          </p:cNvSpPr>
          <p:nvPr>
            <p:ph type="dt" sz="half" idx="10"/>
          </p:nvPr>
        </p:nvSpPr>
        <p:spPr/>
        <p:txBody>
          <a:bodyPr/>
          <a:lstStyle>
            <a:lvl1pPr>
              <a:defRPr/>
            </a:lvl1pPr>
          </a:lstStyle>
          <a:p>
            <a:pPr>
              <a:defRPr/>
            </a:pPr>
            <a:fld id="{E19FF4AD-A847-453E-B62A-A967209357AE}" type="datetimeFigureOut">
              <a:rPr lang="en-US"/>
              <a:pPr>
                <a:defRPr/>
              </a:pPr>
              <a:t>3/6/2024</a:t>
            </a:fld>
            <a:endParaRPr lang="en-US"/>
          </a:p>
        </p:txBody>
      </p:sp>
      <p:sp>
        <p:nvSpPr>
          <p:cNvPr id="3" name="Footer Placeholder 4">
            <a:extLst>
              <a:ext uri="{FF2B5EF4-FFF2-40B4-BE49-F238E27FC236}">
                <a16:creationId xmlns:a16="http://schemas.microsoft.com/office/drawing/2014/main" id="{204166AF-72A3-22BD-DA22-3BCD58439972}"/>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324F84EA-C25F-D89F-8557-16ECC0BCE604}"/>
              </a:ext>
            </a:extLst>
          </p:cNvPr>
          <p:cNvSpPr>
            <a:spLocks noGrp="1"/>
          </p:cNvSpPr>
          <p:nvPr>
            <p:ph type="sldNum" sz="quarter" idx="12"/>
          </p:nvPr>
        </p:nvSpPr>
        <p:spPr/>
        <p:txBody>
          <a:bodyPr/>
          <a:lstStyle>
            <a:lvl1pPr>
              <a:defRPr/>
            </a:lvl1pPr>
          </a:lstStyle>
          <a:p>
            <a:pPr>
              <a:defRPr/>
            </a:pPr>
            <a:fld id="{C6A12DDB-0579-4243-BD7B-585CFDB4BEDA}" type="slidenum">
              <a:rPr lang="en-US"/>
              <a:pPr>
                <a:defRPr/>
              </a:pPr>
              <a:t>‹#›</a:t>
            </a:fld>
            <a:endParaRPr lang="en-US"/>
          </a:p>
        </p:txBody>
      </p:sp>
    </p:spTree>
    <p:extLst>
      <p:ext uri="{BB962C8B-B14F-4D97-AF65-F5344CB8AC3E}">
        <p14:creationId xmlns:p14="http://schemas.microsoft.com/office/powerpoint/2010/main" val="3270075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506"/>
            <a:ext cx="2211884" cy="2311771"/>
          </a:xfr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2915543" y="1426511"/>
            <a:ext cx="3471863" cy="704080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72381" y="2972276"/>
            <a:ext cx="2211884" cy="550651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3">
            <a:extLst>
              <a:ext uri="{FF2B5EF4-FFF2-40B4-BE49-F238E27FC236}">
                <a16:creationId xmlns:a16="http://schemas.microsoft.com/office/drawing/2014/main" id="{42F10BF1-D11C-6611-FAF1-814BE1800CE0}"/>
              </a:ext>
            </a:extLst>
          </p:cNvPr>
          <p:cNvSpPr>
            <a:spLocks noGrp="1"/>
          </p:cNvSpPr>
          <p:nvPr>
            <p:ph type="dt" sz="half" idx="10"/>
          </p:nvPr>
        </p:nvSpPr>
        <p:spPr/>
        <p:txBody>
          <a:bodyPr/>
          <a:lstStyle>
            <a:lvl1pPr>
              <a:defRPr/>
            </a:lvl1pPr>
          </a:lstStyle>
          <a:p>
            <a:pPr>
              <a:defRPr/>
            </a:pPr>
            <a:fld id="{1803BA09-3331-47BE-9E99-C0F48A1E221A}" type="datetimeFigureOut">
              <a:rPr lang="en-US"/>
              <a:pPr>
                <a:defRPr/>
              </a:pPr>
              <a:t>3/6/2024</a:t>
            </a:fld>
            <a:endParaRPr lang="en-US"/>
          </a:p>
        </p:txBody>
      </p:sp>
      <p:sp>
        <p:nvSpPr>
          <p:cNvPr id="6" name="Footer Placeholder 4">
            <a:extLst>
              <a:ext uri="{FF2B5EF4-FFF2-40B4-BE49-F238E27FC236}">
                <a16:creationId xmlns:a16="http://schemas.microsoft.com/office/drawing/2014/main" id="{AA541183-13C9-A522-6247-ED3947382E2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6A924C3-393E-F37D-CB01-445B2678C043}"/>
              </a:ext>
            </a:extLst>
          </p:cNvPr>
          <p:cNvSpPr>
            <a:spLocks noGrp="1"/>
          </p:cNvSpPr>
          <p:nvPr>
            <p:ph type="sldNum" sz="quarter" idx="12"/>
          </p:nvPr>
        </p:nvSpPr>
        <p:spPr/>
        <p:txBody>
          <a:bodyPr/>
          <a:lstStyle>
            <a:lvl1pPr>
              <a:defRPr/>
            </a:lvl1pPr>
          </a:lstStyle>
          <a:p>
            <a:pPr>
              <a:defRPr/>
            </a:pPr>
            <a:fld id="{7FEFE511-1496-418F-8A82-ED55E5D9F728}" type="slidenum">
              <a:rPr lang="en-US"/>
              <a:pPr>
                <a:defRPr/>
              </a:pPr>
              <a:t>‹#›</a:t>
            </a:fld>
            <a:endParaRPr lang="en-US"/>
          </a:p>
        </p:txBody>
      </p:sp>
    </p:spTree>
    <p:extLst>
      <p:ext uri="{BB962C8B-B14F-4D97-AF65-F5344CB8AC3E}">
        <p14:creationId xmlns:p14="http://schemas.microsoft.com/office/powerpoint/2010/main" val="2158804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506"/>
            <a:ext cx="2211884" cy="2311771"/>
          </a:xfr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2915543" y="1426511"/>
            <a:ext cx="3471863" cy="7040809"/>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GB" noProof="0"/>
              <a:t>Click icon to add picture</a:t>
            </a:r>
            <a:endParaRPr lang="en-US" noProof="0" dirty="0"/>
          </a:p>
        </p:txBody>
      </p:sp>
      <p:sp>
        <p:nvSpPr>
          <p:cNvPr id="4" name="Text Placeholder 3"/>
          <p:cNvSpPr>
            <a:spLocks noGrp="1"/>
          </p:cNvSpPr>
          <p:nvPr>
            <p:ph type="body" sz="half" idx="2"/>
          </p:nvPr>
        </p:nvSpPr>
        <p:spPr>
          <a:xfrm>
            <a:off x="472381" y="2972276"/>
            <a:ext cx="2211884" cy="550651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3">
            <a:extLst>
              <a:ext uri="{FF2B5EF4-FFF2-40B4-BE49-F238E27FC236}">
                <a16:creationId xmlns:a16="http://schemas.microsoft.com/office/drawing/2014/main" id="{912098E3-BEA0-DD35-31AE-25F49B56EC84}"/>
              </a:ext>
            </a:extLst>
          </p:cNvPr>
          <p:cNvSpPr>
            <a:spLocks noGrp="1"/>
          </p:cNvSpPr>
          <p:nvPr>
            <p:ph type="dt" sz="half" idx="10"/>
          </p:nvPr>
        </p:nvSpPr>
        <p:spPr/>
        <p:txBody>
          <a:bodyPr/>
          <a:lstStyle>
            <a:lvl1pPr>
              <a:defRPr/>
            </a:lvl1pPr>
          </a:lstStyle>
          <a:p>
            <a:pPr>
              <a:defRPr/>
            </a:pPr>
            <a:fld id="{739146A7-F7BC-4226-B61D-CC9F563EBEC2}" type="datetimeFigureOut">
              <a:rPr lang="en-US"/>
              <a:pPr>
                <a:defRPr/>
              </a:pPr>
              <a:t>3/6/2024</a:t>
            </a:fld>
            <a:endParaRPr lang="en-US"/>
          </a:p>
        </p:txBody>
      </p:sp>
      <p:sp>
        <p:nvSpPr>
          <p:cNvPr id="6" name="Footer Placeholder 4">
            <a:extLst>
              <a:ext uri="{FF2B5EF4-FFF2-40B4-BE49-F238E27FC236}">
                <a16:creationId xmlns:a16="http://schemas.microsoft.com/office/drawing/2014/main" id="{DD40BB6E-16DE-8893-4AF9-BE443A4FB1D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3A522D0-39A7-CB73-CB14-A408728D4296}"/>
              </a:ext>
            </a:extLst>
          </p:cNvPr>
          <p:cNvSpPr>
            <a:spLocks noGrp="1"/>
          </p:cNvSpPr>
          <p:nvPr>
            <p:ph type="sldNum" sz="quarter" idx="12"/>
          </p:nvPr>
        </p:nvSpPr>
        <p:spPr/>
        <p:txBody>
          <a:bodyPr/>
          <a:lstStyle>
            <a:lvl1pPr>
              <a:defRPr/>
            </a:lvl1pPr>
          </a:lstStyle>
          <a:p>
            <a:pPr>
              <a:defRPr/>
            </a:pPr>
            <a:fld id="{EBE325CD-FAAA-46B1-983A-9C7C97364DDB}" type="slidenum">
              <a:rPr lang="en-US"/>
              <a:pPr>
                <a:defRPr/>
              </a:pPr>
              <a:t>‹#›</a:t>
            </a:fld>
            <a:endParaRPr lang="en-US"/>
          </a:p>
        </p:txBody>
      </p:sp>
    </p:spTree>
    <p:extLst>
      <p:ext uri="{BB962C8B-B14F-4D97-AF65-F5344CB8AC3E}">
        <p14:creationId xmlns:p14="http://schemas.microsoft.com/office/powerpoint/2010/main" val="2305145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5445239-3E99-8244-AE93-2EDA4B80F7A4}"/>
              </a:ext>
            </a:extLst>
          </p:cNvPr>
          <p:cNvSpPr>
            <a:spLocks noGrp="1" noChangeArrowheads="1"/>
          </p:cNvSpPr>
          <p:nvPr>
            <p:ph type="title"/>
          </p:nvPr>
        </p:nvSpPr>
        <p:spPr bwMode="auto">
          <a:xfrm>
            <a:off x="471488" y="527050"/>
            <a:ext cx="5915025" cy="191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a:extLst>
              <a:ext uri="{FF2B5EF4-FFF2-40B4-BE49-F238E27FC236}">
                <a16:creationId xmlns:a16="http://schemas.microsoft.com/office/drawing/2014/main" id="{3B1317E4-BA11-E00E-4A4C-289D05BD8BE5}"/>
              </a:ext>
            </a:extLst>
          </p:cNvPr>
          <p:cNvSpPr>
            <a:spLocks noGrp="1" noChangeArrowheads="1"/>
          </p:cNvSpPr>
          <p:nvPr>
            <p:ph type="body" idx="1"/>
          </p:nvPr>
        </p:nvSpPr>
        <p:spPr bwMode="auto">
          <a:xfrm>
            <a:off x="471488" y="2636838"/>
            <a:ext cx="5915025" cy="628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F1381BD1-5FB5-5BB8-7D64-3815CD296A7B}"/>
              </a:ext>
            </a:extLst>
          </p:cNvPr>
          <p:cNvSpPr>
            <a:spLocks noGrp="1"/>
          </p:cNvSpPr>
          <p:nvPr>
            <p:ph type="dt" sz="half" idx="2"/>
          </p:nvPr>
        </p:nvSpPr>
        <p:spPr>
          <a:xfrm>
            <a:off x="471488" y="9182100"/>
            <a:ext cx="1543050" cy="528638"/>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fld id="{0CAB900F-C17E-484A-AA6B-FD785FC5B06B}" type="datetimeFigureOut">
              <a:rPr lang="en-US"/>
              <a:pPr>
                <a:defRPr/>
              </a:pPr>
              <a:t>3/6/2024</a:t>
            </a:fld>
            <a:endParaRPr lang="en-US"/>
          </a:p>
        </p:txBody>
      </p:sp>
      <p:sp>
        <p:nvSpPr>
          <p:cNvPr id="5" name="Footer Placeholder 4">
            <a:extLst>
              <a:ext uri="{FF2B5EF4-FFF2-40B4-BE49-F238E27FC236}">
                <a16:creationId xmlns:a16="http://schemas.microsoft.com/office/drawing/2014/main" id="{C99A3214-1456-DA00-F088-44E52C1A0310}"/>
              </a:ext>
            </a:extLst>
          </p:cNvPr>
          <p:cNvSpPr>
            <a:spLocks noGrp="1"/>
          </p:cNvSpPr>
          <p:nvPr>
            <p:ph type="ftr" sz="quarter" idx="3"/>
          </p:nvPr>
        </p:nvSpPr>
        <p:spPr>
          <a:xfrm>
            <a:off x="2271713" y="9182100"/>
            <a:ext cx="2314575" cy="528638"/>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2F60F0C3-F38A-5534-7D50-8DEF94CAEC73}"/>
              </a:ext>
            </a:extLst>
          </p:cNvPr>
          <p:cNvSpPr>
            <a:spLocks noGrp="1"/>
          </p:cNvSpPr>
          <p:nvPr>
            <p:ph type="sldNum" sz="quarter" idx="4"/>
          </p:nvPr>
        </p:nvSpPr>
        <p:spPr>
          <a:xfrm>
            <a:off x="4843463" y="9182100"/>
            <a:ext cx="1543050" cy="528638"/>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pPr>
              <a:defRPr/>
            </a:pPr>
            <a:fld id="{4F49F30E-E5DD-46CD-BAC5-516EAA60B47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hyperlink" Target="mailto:Joel.buckman@hoganlovells.com" TargetMode="External"/><Relationship Id="rId7"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emf"/><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reeform 32">
            <a:extLst>
              <a:ext uri="{FF2B5EF4-FFF2-40B4-BE49-F238E27FC236}">
                <a16:creationId xmlns:a16="http://schemas.microsoft.com/office/drawing/2014/main" id="{62089EF6-7301-A7C4-AA0E-E9FBE27182CC}"/>
              </a:ext>
            </a:extLst>
          </p:cNvPr>
          <p:cNvSpPr>
            <a:spLocks/>
          </p:cNvSpPr>
          <p:nvPr/>
        </p:nvSpPr>
        <p:spPr bwMode="auto">
          <a:xfrm>
            <a:off x="3627438" y="8632825"/>
            <a:ext cx="4525962" cy="2365375"/>
          </a:xfrm>
          <a:custGeom>
            <a:avLst/>
            <a:gdLst/>
            <a:ahLst/>
            <a:cxnLst/>
            <a:rect l="0" t="0" r="0" b="0"/>
            <a:pathLst/>
          </a:custGeom>
          <a:solidFill>
            <a:srgbClr val="3085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3075" name="Picture 6" descr="A picture containing text, person&#10;&#10;Description automatically generated">
            <a:extLst>
              <a:ext uri="{FF2B5EF4-FFF2-40B4-BE49-F238E27FC236}">
                <a16:creationId xmlns:a16="http://schemas.microsoft.com/office/drawing/2014/main" id="{217D6A74-99AC-F68F-E882-1D05ECA2F4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0725" y="0"/>
            <a:ext cx="4867275"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descr="Shape&#10;&#10;Description automatically generated with low confidence">
            <a:extLst>
              <a:ext uri="{FF2B5EF4-FFF2-40B4-BE49-F238E27FC236}">
                <a16:creationId xmlns:a16="http://schemas.microsoft.com/office/drawing/2014/main" id="{71A97A67-3397-E6E5-FEE9-08FF8BDE9D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858000" cy="357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8">
            <a:extLst>
              <a:ext uri="{FF2B5EF4-FFF2-40B4-BE49-F238E27FC236}">
                <a16:creationId xmlns:a16="http://schemas.microsoft.com/office/drawing/2014/main" id="{42BE50C1-2CB0-806F-E202-9866124F3E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875" y="357188"/>
            <a:ext cx="771525" cy="77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TextBox 9">
            <a:extLst>
              <a:ext uri="{FF2B5EF4-FFF2-40B4-BE49-F238E27FC236}">
                <a16:creationId xmlns:a16="http://schemas.microsoft.com/office/drawing/2014/main" id="{B646799A-2955-C102-FE35-F77B2E49D5BC}"/>
              </a:ext>
            </a:extLst>
          </p:cNvPr>
          <p:cNvSpPr txBox="1">
            <a:spLocks noChangeArrowheads="1"/>
          </p:cNvSpPr>
          <p:nvPr/>
        </p:nvSpPr>
        <p:spPr bwMode="auto">
          <a:xfrm>
            <a:off x="288925" y="1308100"/>
            <a:ext cx="3070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GB" altLang="en-US" b="1" dirty="0">
                <a:solidFill>
                  <a:srgbClr val="5888B5"/>
                </a:solidFill>
                <a:latin typeface="Berlingske Sans Round" panose="02000503050000020004" pitchFamily="50" charset="0"/>
              </a:rPr>
              <a:t>Higher Education Capabilities</a:t>
            </a:r>
          </a:p>
        </p:txBody>
      </p:sp>
      <p:sp>
        <p:nvSpPr>
          <p:cNvPr id="14" name="TextBox 13">
            <a:extLst>
              <a:ext uri="{FF2B5EF4-FFF2-40B4-BE49-F238E27FC236}">
                <a16:creationId xmlns:a16="http://schemas.microsoft.com/office/drawing/2014/main" id="{E671EB56-AE90-A6DD-D592-8420D1544D33}"/>
              </a:ext>
            </a:extLst>
          </p:cNvPr>
          <p:cNvSpPr txBox="1"/>
          <p:nvPr/>
        </p:nvSpPr>
        <p:spPr>
          <a:xfrm>
            <a:off x="288925" y="2043113"/>
            <a:ext cx="4664075" cy="1062037"/>
          </a:xfrm>
          <a:prstGeom prst="rect">
            <a:avLst/>
          </a:prstGeom>
          <a:noFill/>
        </p:spPr>
        <p:txBody>
          <a:bodyPr>
            <a:spAutoFit/>
          </a:bodyPr>
          <a:lstStyle/>
          <a:p>
            <a:pPr eaLnBrk="1" fontAlgn="auto" hangingPunct="1">
              <a:spcBef>
                <a:spcPts val="0"/>
              </a:spcBef>
              <a:spcAft>
                <a:spcPts val="0"/>
              </a:spcAft>
              <a:defRPr/>
            </a:pPr>
            <a:r>
              <a:rPr lang="en-US" sz="1050" dirty="0">
                <a:solidFill>
                  <a:srgbClr val="5888B5"/>
                </a:solidFill>
                <a:latin typeface="Georgia" panose="02040502050405020303" pitchFamily="18" charset="0"/>
              </a:rPr>
              <a:t>Hogan Lovells has an extensive, global higher education practice. Our education team addresses every aspect of law pertinent to higher education.</a:t>
            </a:r>
          </a:p>
          <a:p>
            <a:pPr eaLnBrk="1" fontAlgn="auto" hangingPunct="1">
              <a:spcBef>
                <a:spcPts val="0"/>
              </a:spcBef>
              <a:spcAft>
                <a:spcPts val="0"/>
              </a:spcAft>
              <a:defRPr/>
            </a:pPr>
            <a:r>
              <a:rPr lang="en-US" sz="1050" dirty="0">
                <a:solidFill>
                  <a:srgbClr val="5888B5"/>
                </a:solidFill>
                <a:latin typeface="Georgia" panose="02040502050405020303" pitchFamily="18" charset="0"/>
              </a:rPr>
              <a:t>We represent the full range of institutions and other organizations in the education sector, including research universities, state universities, community colleges, private institutions, universities outside</a:t>
            </a:r>
          </a:p>
          <a:p>
            <a:pPr eaLnBrk="1" fontAlgn="auto" hangingPunct="1">
              <a:spcBef>
                <a:spcPts val="0"/>
              </a:spcBef>
              <a:spcAft>
                <a:spcPts val="0"/>
              </a:spcAft>
              <a:defRPr/>
            </a:pPr>
            <a:r>
              <a:rPr lang="en-US" sz="1050" dirty="0">
                <a:solidFill>
                  <a:srgbClr val="5888B5"/>
                </a:solidFill>
                <a:latin typeface="Georgia" panose="02040502050405020303" pitchFamily="18" charset="0"/>
              </a:rPr>
              <a:t>the U.S., research institutes, leading sector associations, and foundations.</a:t>
            </a:r>
          </a:p>
        </p:txBody>
      </p:sp>
      <p:sp>
        <p:nvSpPr>
          <p:cNvPr id="3080" name="TextBox 16">
            <a:extLst>
              <a:ext uri="{FF2B5EF4-FFF2-40B4-BE49-F238E27FC236}">
                <a16:creationId xmlns:a16="http://schemas.microsoft.com/office/drawing/2014/main" id="{26704DE3-C9DE-644F-5007-C133F3661C0B}"/>
              </a:ext>
            </a:extLst>
          </p:cNvPr>
          <p:cNvSpPr txBox="1">
            <a:spLocks noChangeArrowheads="1"/>
          </p:cNvSpPr>
          <p:nvPr/>
        </p:nvSpPr>
        <p:spPr bwMode="auto">
          <a:xfrm>
            <a:off x="288925" y="3175000"/>
            <a:ext cx="24368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GB" altLang="en-US" sz="1400" b="1">
                <a:solidFill>
                  <a:srgbClr val="5888B5"/>
                </a:solidFill>
                <a:latin typeface="Berlingske Sans Round" panose="02000503050000020004" pitchFamily="50" charset="0"/>
              </a:rPr>
              <a:t>Areas of Focus</a:t>
            </a:r>
          </a:p>
        </p:txBody>
      </p:sp>
      <p:grpSp>
        <p:nvGrpSpPr>
          <p:cNvPr id="3081" name="Group 2">
            <a:extLst>
              <a:ext uri="{FF2B5EF4-FFF2-40B4-BE49-F238E27FC236}">
                <a16:creationId xmlns:a16="http://schemas.microsoft.com/office/drawing/2014/main" id="{456EAFBE-491B-2B55-CCB1-6A96496D74E4}"/>
              </a:ext>
            </a:extLst>
          </p:cNvPr>
          <p:cNvGrpSpPr>
            <a:grpSpLocks/>
          </p:cNvGrpSpPr>
          <p:nvPr/>
        </p:nvGrpSpPr>
        <p:grpSpPr bwMode="auto">
          <a:xfrm>
            <a:off x="376238" y="9223375"/>
            <a:ext cx="2909887" cy="592138"/>
            <a:chOff x="402186" y="8763700"/>
            <a:chExt cx="3017928" cy="593329"/>
          </a:xfrm>
        </p:grpSpPr>
        <p:cxnSp>
          <p:nvCxnSpPr>
            <p:cNvPr id="19" name="Straight Connector 18">
              <a:extLst>
                <a:ext uri="{FF2B5EF4-FFF2-40B4-BE49-F238E27FC236}">
                  <a16:creationId xmlns:a16="http://schemas.microsoft.com/office/drawing/2014/main" id="{CC1DCEA0-E834-1226-0F3F-B4F04E93C36E}"/>
                </a:ext>
              </a:extLst>
            </p:cNvPr>
            <p:cNvCxnSpPr>
              <a:cxnSpLocks/>
            </p:cNvCxnSpPr>
            <p:nvPr/>
          </p:nvCxnSpPr>
          <p:spPr>
            <a:xfrm>
              <a:off x="402186" y="8763700"/>
              <a:ext cx="296030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7604E70-662C-79C2-111F-88C00FCB0FA8}"/>
                </a:ext>
              </a:extLst>
            </p:cNvPr>
            <p:cNvCxnSpPr>
              <a:cxnSpLocks/>
            </p:cNvCxnSpPr>
            <p:nvPr/>
          </p:nvCxnSpPr>
          <p:spPr>
            <a:xfrm>
              <a:off x="402186" y="9357029"/>
              <a:ext cx="301792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3082" name="Picture 22" descr="Icon&#10;&#10;Description automatically generated">
            <a:extLst>
              <a:ext uri="{FF2B5EF4-FFF2-40B4-BE49-F238E27FC236}">
                <a16:creationId xmlns:a16="http://schemas.microsoft.com/office/drawing/2014/main" id="{BF65EDFE-38B7-D874-9C76-C2A8BC242FE9}"/>
              </a:ext>
            </a:extLst>
          </p:cNvPr>
          <p:cNvPicPr>
            <a:picLocks noChangeAspect="1" noChangeArrowheads="1"/>
          </p:cNvPicPr>
          <p:nvPr/>
        </p:nvPicPr>
        <p:blipFill>
          <a:blip r:embed="rId5">
            <a:grayscl/>
            <a:biLevel thresh="50000"/>
            <a:extLst>
              <a:ext uri="{28A0092B-C50C-407E-A947-70E740481C1C}">
                <a14:useLocalDpi xmlns:a14="http://schemas.microsoft.com/office/drawing/2010/main" val="0"/>
              </a:ext>
            </a:extLst>
          </a:blip>
          <a:srcRect/>
          <a:stretch>
            <a:fillRect/>
          </a:stretch>
        </p:blipFill>
        <p:spPr bwMode="auto">
          <a:xfrm>
            <a:off x="288925" y="8853488"/>
            <a:ext cx="4048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1" name="TextBox 23">
            <a:extLst>
              <a:ext uri="{FF2B5EF4-FFF2-40B4-BE49-F238E27FC236}">
                <a16:creationId xmlns:a16="http://schemas.microsoft.com/office/drawing/2014/main" id="{D4DAC9CF-AA2F-0C1C-73C8-3D70B957B1C8}"/>
              </a:ext>
            </a:extLst>
          </p:cNvPr>
          <p:cNvSpPr txBox="1">
            <a:spLocks noChangeArrowheads="1"/>
          </p:cNvSpPr>
          <p:nvPr/>
        </p:nvSpPr>
        <p:spPr bwMode="auto">
          <a:xfrm>
            <a:off x="3803650" y="9045575"/>
            <a:ext cx="2908300" cy="400050"/>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9018">
              <a:buClr>
                <a:srgbClr val="BED600"/>
              </a:buClr>
              <a:defRPr/>
            </a:pPr>
            <a:r>
              <a:rPr lang="en-GB" sz="1000" dirty="0">
                <a:solidFill>
                  <a:schemeClr val="bg1"/>
                </a:solidFill>
                <a:uFill>
                  <a:solidFill>
                    <a:srgbClr val="4D5357"/>
                  </a:solidFill>
                </a:uFill>
              </a:rPr>
              <a:t>Advising more than 20 of the top 25 U.S. universities </a:t>
            </a:r>
          </a:p>
          <a:p>
            <a:pPr marL="9018" algn="r">
              <a:buClr>
                <a:srgbClr val="BED600"/>
              </a:buClr>
              <a:defRPr/>
            </a:pPr>
            <a:r>
              <a:rPr lang="en-GB" sz="1000" i="1" dirty="0">
                <a:solidFill>
                  <a:schemeClr val="bg1"/>
                </a:solidFill>
                <a:uFill>
                  <a:solidFill>
                    <a:srgbClr val="4D5357"/>
                  </a:solidFill>
                </a:uFill>
              </a:rPr>
              <a:t>U.S. News and World Report </a:t>
            </a:r>
            <a:r>
              <a:rPr lang="en-GB" altLang="en-US" sz="1000" dirty="0">
                <a:solidFill>
                  <a:schemeClr val="bg1"/>
                </a:solidFill>
                <a:latin typeface="Berlingske Sans Round"/>
              </a:rPr>
              <a:t> </a:t>
            </a:r>
          </a:p>
        </p:txBody>
      </p:sp>
      <p:sp>
        <p:nvSpPr>
          <p:cNvPr id="3084" name="TextBox 24">
            <a:extLst>
              <a:ext uri="{FF2B5EF4-FFF2-40B4-BE49-F238E27FC236}">
                <a16:creationId xmlns:a16="http://schemas.microsoft.com/office/drawing/2014/main" id="{981D170B-BE09-FC32-3DD2-110EE3733513}"/>
              </a:ext>
            </a:extLst>
          </p:cNvPr>
          <p:cNvSpPr txBox="1">
            <a:spLocks noChangeArrowheads="1"/>
          </p:cNvSpPr>
          <p:nvPr/>
        </p:nvSpPr>
        <p:spPr bwMode="auto">
          <a:xfrm>
            <a:off x="1689100" y="9618663"/>
            <a:ext cx="15970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r>
              <a:rPr lang="en-GB" altLang="en-US" sz="800" i="1">
                <a:solidFill>
                  <a:schemeClr val="bg1"/>
                </a:solidFill>
                <a:latin typeface="Berlingske Sans Round" panose="02000503050000020004" pitchFamily="50" charset="0"/>
              </a:rPr>
              <a:t>Chambers Asia Pacific </a:t>
            </a:r>
          </a:p>
        </p:txBody>
      </p:sp>
      <p:sp>
        <p:nvSpPr>
          <p:cNvPr id="29" name="TextBox 28">
            <a:extLst>
              <a:ext uri="{FF2B5EF4-FFF2-40B4-BE49-F238E27FC236}">
                <a16:creationId xmlns:a16="http://schemas.microsoft.com/office/drawing/2014/main" id="{DC58A852-2CF6-906D-BA5F-AD8450F91E4E}"/>
              </a:ext>
            </a:extLst>
          </p:cNvPr>
          <p:cNvSpPr txBox="1"/>
          <p:nvPr/>
        </p:nvSpPr>
        <p:spPr>
          <a:xfrm>
            <a:off x="288925" y="3511550"/>
            <a:ext cx="3140075" cy="6155531"/>
          </a:xfrm>
          <a:prstGeom prst="rect">
            <a:avLst/>
          </a:prstGeom>
          <a:noFill/>
        </p:spPr>
        <p:txBody>
          <a:bodyPr>
            <a:spAutoFit/>
          </a:bodyPr>
          <a:lstStyle/>
          <a:p>
            <a:pPr>
              <a:spcAft>
                <a:spcPts val="600"/>
              </a:spcAft>
              <a:defRPr/>
            </a:pPr>
            <a:r>
              <a:rPr lang="en-US" sz="1100" b="1" dirty="0">
                <a:solidFill>
                  <a:schemeClr val="accent6"/>
                </a:solidFill>
                <a:latin typeface="Georgia" panose="02040502050405020303" pitchFamily="18" charset="0"/>
              </a:rPr>
              <a:t>Education regulations</a:t>
            </a:r>
          </a:p>
          <a:p>
            <a:pPr>
              <a:spcAft>
                <a:spcPts val="600"/>
              </a:spcAft>
              <a:defRPr/>
            </a:pPr>
            <a:r>
              <a:rPr lang="en-US" sz="1100" dirty="0">
                <a:latin typeface="Georgia" panose="02040502050405020303" pitchFamily="18" charset="0"/>
              </a:rPr>
              <a:t>We advise on regulations specific to higher education institutions, including federal student financial aid, state authorization, accreditation, civil rights compliance, restrictions on incentive compensation and inducements, gainful employment disclosure and other requirements, distance education, campus safety, consumer protection and disclosure requirements, and privacy of student and other records.</a:t>
            </a:r>
          </a:p>
          <a:p>
            <a:pPr>
              <a:defRPr/>
            </a:pPr>
            <a:r>
              <a:rPr lang="en-US" sz="1100" b="1" dirty="0">
                <a:solidFill>
                  <a:schemeClr val="accent6"/>
                </a:solidFill>
                <a:latin typeface="Georgia" panose="02040502050405020303" pitchFamily="18" charset="0"/>
              </a:rPr>
              <a:t>Government investigations, litigation, and arbitration </a:t>
            </a:r>
          </a:p>
          <a:p>
            <a:pPr>
              <a:spcAft>
                <a:spcPts val="600"/>
              </a:spcAft>
              <a:defRPr/>
            </a:pPr>
            <a:r>
              <a:rPr lang="en-US" sz="1100" dirty="0">
                <a:latin typeface="Georgia" panose="02040502050405020303" pitchFamily="18" charset="0"/>
              </a:rPr>
              <a:t>Experienced Hogan Lovells litigators address nearly every type of dispute encountered by postsecondary education institutions. We represent institutions in audits and program reviews by the U.S. Department of Education, inquiries by the U.S. Department of Justice and other federal agencies, congressional investigations, adverse actions by accreditors, and investigations by state education and other agencies. We represent postsecondary education clients in courts across the country at the trial and appellate levels. Our geographic breadth provides clients access to litigators who practice in jurisdictions around the world and are experienced in international dispute resolution.</a:t>
            </a:r>
          </a:p>
          <a:p>
            <a:pPr>
              <a:spcAft>
                <a:spcPts val="600"/>
              </a:spcAft>
              <a:defRPr/>
            </a:pPr>
            <a:r>
              <a:rPr lang="en-US" sz="1100" b="1" dirty="0">
                <a:solidFill>
                  <a:schemeClr val="accent6"/>
                </a:solidFill>
                <a:latin typeface="Georgia" panose="02040502050405020303" pitchFamily="18" charset="0"/>
              </a:rPr>
              <a:t>Civil rights compliance</a:t>
            </a:r>
          </a:p>
          <a:p>
            <a:pPr>
              <a:spcAft>
                <a:spcPts val="600"/>
              </a:spcAft>
              <a:defRPr/>
            </a:pPr>
            <a:r>
              <a:rPr lang="en-US" sz="1100" dirty="0">
                <a:latin typeface="Georgia" panose="02040502050405020303" pitchFamily="18" charset="0"/>
              </a:rPr>
              <a:t>We have broad and deep experience with civil rights laws relating to students and employees. At Hogan Lovells, we counsel education-sector clients on compliance, and we represent them</a:t>
            </a:r>
          </a:p>
        </p:txBody>
      </p:sp>
      <p:sp>
        <p:nvSpPr>
          <p:cNvPr id="4" name="Rectangle 3">
            <a:extLst>
              <a:ext uri="{FF2B5EF4-FFF2-40B4-BE49-F238E27FC236}">
                <a16:creationId xmlns:a16="http://schemas.microsoft.com/office/drawing/2014/main" id="{D92F843C-F71F-A3B0-D7CA-8F9202940D22}"/>
              </a:ext>
            </a:extLst>
          </p:cNvPr>
          <p:cNvSpPr/>
          <p:nvPr/>
        </p:nvSpPr>
        <p:spPr>
          <a:xfrm>
            <a:off x="3598863" y="3511550"/>
            <a:ext cx="3089275" cy="4293483"/>
          </a:xfrm>
          <a:prstGeom prst="rect">
            <a:avLst/>
          </a:prstGeom>
        </p:spPr>
        <p:txBody>
          <a:bodyPr>
            <a:spAutoFit/>
          </a:bodyPr>
          <a:lstStyle/>
          <a:p>
            <a:pPr>
              <a:spcAft>
                <a:spcPts val="600"/>
              </a:spcAft>
              <a:defRPr/>
            </a:pPr>
            <a:r>
              <a:rPr lang="en-US" sz="1100" dirty="0">
                <a:latin typeface="Georgia" panose="02040502050405020303" pitchFamily="18" charset="0"/>
              </a:rPr>
              <a:t>in government agency investigations and in state and federal court.</a:t>
            </a:r>
          </a:p>
          <a:p>
            <a:pPr>
              <a:spcAft>
                <a:spcPts val="600"/>
              </a:spcAft>
              <a:defRPr/>
            </a:pPr>
            <a:r>
              <a:rPr lang="en-US" sz="1100" dirty="0">
                <a:latin typeface="Georgia" panose="02040502050405020303" pitchFamily="18" charset="0"/>
              </a:rPr>
              <a:t>We advise on race, sex, disability, age, and religious discrimination; initiatives to increase diversity among students, faculty, and staff; racial, sexual, and disability harassment; sexual violence; race- and gender-based programs; and First Amendment issues. At the K-12 level, we have extensive experience with equitable access to programs and resources, programs for English Language Learners, Section 504 and IDEA requirements, and integration and desegregation.</a:t>
            </a:r>
          </a:p>
          <a:p>
            <a:pPr>
              <a:spcAft>
                <a:spcPts val="600"/>
              </a:spcAft>
              <a:defRPr/>
            </a:pPr>
            <a:r>
              <a:rPr lang="en-US" sz="1100" b="1" dirty="0">
                <a:solidFill>
                  <a:schemeClr val="accent6"/>
                </a:solidFill>
                <a:latin typeface="Georgia" panose="02040502050405020303" pitchFamily="18" charset="0"/>
              </a:rPr>
              <a:t>Governance</a:t>
            </a:r>
          </a:p>
          <a:p>
            <a:pPr>
              <a:spcAft>
                <a:spcPts val="600"/>
              </a:spcAft>
              <a:defRPr/>
            </a:pPr>
            <a:r>
              <a:rPr lang="en-US" sz="1100" dirty="0">
                <a:latin typeface="Georgia" panose="02040502050405020303" pitchFamily="18" charset="0"/>
              </a:rPr>
              <a:t>Higher education institutions comply with ever-changing regulatory requirements and adapt to evolving norms of governance. At Hogan Lovells, we have extensive experience in advising universities, colleges, academic medical centers, research organizations, and other education groups on all aspects of institutional governance.</a:t>
            </a:r>
          </a:p>
          <a:p>
            <a:pPr>
              <a:spcAft>
                <a:spcPts val="600"/>
              </a:spcAft>
              <a:defRPr/>
            </a:pPr>
            <a:endParaRPr lang="en-US" sz="1100" dirty="0">
              <a:latin typeface="Georgia" panose="02040502050405020303" pitchFamily="18" charset="0"/>
            </a:endParaRPr>
          </a:p>
        </p:txBody>
      </p:sp>
      <p:sp>
        <p:nvSpPr>
          <p:cNvPr id="2" name="Freeform 19">
            <a:extLst>
              <a:ext uri="{FF2B5EF4-FFF2-40B4-BE49-F238E27FC236}">
                <a16:creationId xmlns:a16="http://schemas.microsoft.com/office/drawing/2014/main" id="{02EBFA12-5B30-18B9-5813-B8B89A7CAA6C}"/>
              </a:ext>
            </a:extLst>
          </p:cNvPr>
          <p:cNvSpPr>
            <a:spLocks/>
          </p:cNvSpPr>
          <p:nvPr/>
        </p:nvSpPr>
        <p:spPr bwMode="auto">
          <a:xfrm>
            <a:off x="3598863" y="8005762"/>
            <a:ext cx="4911725" cy="2365375"/>
          </a:xfrm>
          <a:custGeom>
            <a:avLst/>
            <a:gdLst>
              <a:gd name="T0" fmla="*/ 2147483646 w 7735"/>
              <a:gd name="T1" fmla="*/ 2147483646 h 4247"/>
              <a:gd name="T2" fmla="*/ 0 w 7735"/>
              <a:gd name="T3" fmla="*/ 2147483646 h 4247"/>
              <a:gd name="T4" fmla="*/ 2147483646 w 7735"/>
              <a:gd name="T5" fmla="*/ 2147483646 h 4247"/>
              <a:gd name="T6" fmla="*/ 2147483646 w 7735"/>
              <a:gd name="T7" fmla="*/ 2147483646 h 4247"/>
              <a:gd name="T8" fmla="*/ 2147483646 w 7735"/>
              <a:gd name="T9" fmla="*/ 2147483646 h 42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35" h="4247">
                <a:moveTo>
                  <a:pt x="485" y="0"/>
                </a:moveTo>
                <a:lnTo>
                  <a:pt x="0" y="4247"/>
                </a:lnTo>
                <a:lnTo>
                  <a:pt x="7359" y="4247"/>
                </a:lnTo>
                <a:lnTo>
                  <a:pt x="7734" y="955"/>
                </a:lnTo>
                <a:lnTo>
                  <a:pt x="485" y="0"/>
                </a:lnTo>
                <a:close/>
              </a:path>
            </a:pathLst>
          </a:custGeom>
          <a:solidFill>
            <a:srgbClr val="0056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 name="Rectangle 6">
            <a:extLst>
              <a:ext uri="{FF2B5EF4-FFF2-40B4-BE49-F238E27FC236}">
                <a16:creationId xmlns:a16="http://schemas.microsoft.com/office/drawing/2014/main" id="{094781CD-95B6-7010-2140-65E0CCB059F7}"/>
              </a:ext>
            </a:extLst>
          </p:cNvPr>
          <p:cNvSpPr>
            <a:spLocks noChangeArrowheads="1"/>
          </p:cNvSpPr>
          <p:nvPr/>
        </p:nvSpPr>
        <p:spPr bwMode="auto">
          <a:xfrm>
            <a:off x="4468019" y="8388763"/>
            <a:ext cx="2844800"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400" dirty="0">
                <a:solidFill>
                  <a:schemeClr val="bg1"/>
                </a:solidFill>
                <a:latin typeface="+mn-lt"/>
              </a:rPr>
              <a:t>Tier 1 in Education </a:t>
            </a:r>
          </a:p>
          <a:p>
            <a:r>
              <a:rPr lang="en-US" altLang="en-US" sz="1100" i="1" dirty="0">
                <a:solidFill>
                  <a:schemeClr val="bg1"/>
                </a:solidFill>
                <a:latin typeface="+mn-lt"/>
              </a:rPr>
              <a:t>Legal 500 United States 2023</a:t>
            </a:r>
          </a:p>
        </p:txBody>
      </p:sp>
      <p:pic>
        <p:nvPicPr>
          <p:cNvPr id="5" name="Picture 26">
            <a:extLst>
              <a:ext uri="{FF2B5EF4-FFF2-40B4-BE49-F238E27FC236}">
                <a16:creationId xmlns:a16="http://schemas.microsoft.com/office/drawing/2014/main" id="{71C2C5A6-BDE3-48DD-CE95-4C1223E364D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95005" y="8963797"/>
            <a:ext cx="725590" cy="623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reeform 19">
            <a:extLst>
              <a:ext uri="{FF2B5EF4-FFF2-40B4-BE49-F238E27FC236}">
                <a16:creationId xmlns:a16="http://schemas.microsoft.com/office/drawing/2014/main" id="{B16F631D-F627-7AEF-BD67-C46AA7FDC768}"/>
              </a:ext>
            </a:extLst>
          </p:cNvPr>
          <p:cNvSpPr>
            <a:spLocks/>
          </p:cNvSpPr>
          <p:nvPr/>
        </p:nvSpPr>
        <p:spPr bwMode="auto">
          <a:xfrm>
            <a:off x="3556000" y="7435850"/>
            <a:ext cx="4911725" cy="2697163"/>
          </a:xfrm>
          <a:custGeom>
            <a:avLst/>
            <a:gdLst>
              <a:gd name="T0" fmla="*/ 2147483646 w 7735"/>
              <a:gd name="T1" fmla="*/ 2147483646 h 4247"/>
              <a:gd name="T2" fmla="*/ 0 w 7735"/>
              <a:gd name="T3" fmla="*/ 2147483646 h 4247"/>
              <a:gd name="T4" fmla="*/ 2147483646 w 7735"/>
              <a:gd name="T5" fmla="*/ 2147483646 h 4247"/>
              <a:gd name="T6" fmla="*/ 2147483646 w 7735"/>
              <a:gd name="T7" fmla="*/ 2147483646 h 4247"/>
              <a:gd name="T8" fmla="*/ 2147483646 w 7735"/>
              <a:gd name="T9" fmla="*/ 2147483646 h 42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35" h="4247">
                <a:moveTo>
                  <a:pt x="485" y="0"/>
                </a:moveTo>
                <a:lnTo>
                  <a:pt x="0" y="4247"/>
                </a:lnTo>
                <a:lnTo>
                  <a:pt x="7359" y="4247"/>
                </a:lnTo>
                <a:lnTo>
                  <a:pt x="7734" y="955"/>
                </a:lnTo>
                <a:lnTo>
                  <a:pt x="485" y="0"/>
                </a:lnTo>
                <a:close/>
              </a:path>
            </a:pathLst>
          </a:custGeom>
          <a:solidFill>
            <a:srgbClr val="0056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TextBox 12">
            <a:extLst>
              <a:ext uri="{FF2B5EF4-FFF2-40B4-BE49-F238E27FC236}">
                <a16:creationId xmlns:a16="http://schemas.microsoft.com/office/drawing/2014/main" id="{05446A66-BFC6-8A61-BEF2-B33DA4710CC1}"/>
              </a:ext>
            </a:extLst>
          </p:cNvPr>
          <p:cNvSpPr txBox="1"/>
          <p:nvPr/>
        </p:nvSpPr>
        <p:spPr>
          <a:xfrm>
            <a:off x="246062" y="2884488"/>
            <a:ext cx="3309937" cy="7248525"/>
          </a:xfrm>
          <a:prstGeom prst="rect">
            <a:avLst/>
          </a:prstGeom>
          <a:noFill/>
        </p:spPr>
        <p:txBody>
          <a:bodyPr>
            <a:spAutoFit/>
          </a:bodyPr>
          <a:lstStyle/>
          <a:p>
            <a:pPr>
              <a:spcAft>
                <a:spcPts val="600"/>
              </a:spcAft>
              <a:defRPr/>
            </a:pPr>
            <a:r>
              <a:rPr lang="en-US" sz="1100" b="1" dirty="0">
                <a:solidFill>
                  <a:schemeClr val="accent6"/>
                </a:solidFill>
                <a:latin typeface="Georgia" panose="02040502050405020303" pitchFamily="18" charset="0"/>
              </a:rPr>
              <a:t>Sponsored research</a:t>
            </a:r>
          </a:p>
          <a:p>
            <a:pPr>
              <a:spcAft>
                <a:spcPts val="600"/>
              </a:spcAft>
              <a:defRPr/>
            </a:pPr>
            <a:r>
              <a:rPr lang="en-US" sz="1100" dirty="0">
                <a:latin typeface="Georgia" panose="02040502050405020303" pitchFamily="18" charset="0"/>
              </a:rPr>
              <a:t>Academic research sponsors, both governmental and private, impose strict requirements on institutions they fund. Funding recipients are expected to account for and report costs accurately, monitor sub-recipients carefully, and responsibly manage property purchased with sponsor funds. Recipients must also ensure the integrity and safety of research through policies on conflicts of interest, research involving human subjects and laboratory animals, biosafety, and research misconduct, to name just a few. These sponsored research requirements are expanding, and government enforcement of them is intensifying, at a time when compliance resources have become severely constrained at most institutions. All responsible research institutions, however, recognize that failure to comply with these requirements may not only compromise the scientific and ethical integrity of their research, but also expose them to the risk of legal liability and loss of funding.</a:t>
            </a:r>
          </a:p>
          <a:p>
            <a:pPr>
              <a:spcAft>
                <a:spcPts val="600"/>
              </a:spcAft>
              <a:defRPr/>
            </a:pPr>
            <a:r>
              <a:rPr lang="en-US" sz="1100" dirty="0">
                <a:latin typeface="Georgia" panose="02040502050405020303" pitchFamily="18" charset="0"/>
              </a:rPr>
              <a:t>Our broad experience in the area of sponsored research allows us to advise clients efficiently, practically, and sure-handedly.</a:t>
            </a:r>
          </a:p>
          <a:p>
            <a:pPr>
              <a:spcAft>
                <a:spcPts val="600"/>
              </a:spcAft>
              <a:defRPr/>
            </a:pPr>
            <a:r>
              <a:rPr lang="en-US" sz="1100" b="1" dirty="0">
                <a:solidFill>
                  <a:schemeClr val="accent6"/>
                </a:solidFill>
                <a:latin typeface="Georgia" panose="02040502050405020303" pitchFamily="18" charset="0"/>
              </a:rPr>
              <a:t>Intellectual property</a:t>
            </a:r>
          </a:p>
          <a:p>
            <a:pPr>
              <a:spcAft>
                <a:spcPts val="600"/>
              </a:spcAft>
              <a:defRPr/>
            </a:pPr>
            <a:r>
              <a:rPr lang="en-US" sz="1100" dirty="0">
                <a:latin typeface="Georgia" panose="02040502050405020303" pitchFamily="18" charset="0"/>
              </a:rPr>
              <a:t>Our education and intellectual property lawyers work together to advise clients about identification, protection, and, where appropriate, commercialization of patents, copyrights, trademarks, and trade secrets. We have assisted with such issues as contracts for development, acquisition, and distribution of content for distance learning programs; contracts for technology to deliver distance learning content to students; and protecting valuable trademark rights in connection with client sponsorship of new domestic and non-domestic learning initiatives.</a:t>
            </a:r>
          </a:p>
          <a:p>
            <a:pPr>
              <a:spcAft>
                <a:spcPts val="600"/>
              </a:spcAft>
              <a:defRPr/>
            </a:pPr>
            <a:endParaRPr lang="en-US" sz="1100" dirty="0">
              <a:latin typeface="Georgia" panose="02040502050405020303" pitchFamily="18" charset="0"/>
            </a:endParaRPr>
          </a:p>
        </p:txBody>
      </p:sp>
      <p:sp>
        <p:nvSpPr>
          <p:cNvPr id="4100" name="Rectangle 5">
            <a:extLst>
              <a:ext uri="{FF2B5EF4-FFF2-40B4-BE49-F238E27FC236}">
                <a16:creationId xmlns:a16="http://schemas.microsoft.com/office/drawing/2014/main" id="{ED9FEB71-FE10-1A3F-645D-02F3CD807750}"/>
              </a:ext>
            </a:extLst>
          </p:cNvPr>
          <p:cNvSpPr>
            <a:spLocks noChangeArrowheads="1"/>
          </p:cNvSpPr>
          <p:nvPr/>
        </p:nvSpPr>
        <p:spPr bwMode="auto">
          <a:xfrm>
            <a:off x="3555999" y="2880202"/>
            <a:ext cx="3055938" cy="463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spcAft>
                <a:spcPts val="600"/>
              </a:spcAft>
            </a:pPr>
            <a:r>
              <a:rPr lang="en-US" altLang="en-US" sz="1100" b="1" dirty="0">
                <a:solidFill>
                  <a:srgbClr val="70AD47"/>
                </a:solidFill>
                <a:latin typeface="Georgia" panose="02040502050405020303" pitchFamily="18" charset="0"/>
              </a:rPr>
              <a:t>International programs</a:t>
            </a:r>
          </a:p>
          <a:p>
            <a:pPr>
              <a:spcAft>
                <a:spcPts val="600"/>
              </a:spcAft>
            </a:pPr>
            <a:r>
              <a:rPr lang="en-US" altLang="en-US" sz="1100" dirty="0">
                <a:solidFill>
                  <a:srgbClr val="000000"/>
                </a:solidFill>
                <a:latin typeface="Georgia" panose="02040502050405020303" pitchFamily="18" charset="0"/>
              </a:rPr>
              <a:t>A branch campus in China. A field office in South Africa. A study abroad site in Mexico. An online course in Saudi Arabia. Our worldwide team guides institutions through these and other transnational initiatives. We daily advise on faculty and staff postings abroad, international recruitment, foreign degree programs, and cross-border research. We tackle the nuts and bolts of international ventures, including corporate structure, licensure and accreditation, research compliance, and export controls. Our experience at the intersection of education and globalization helps you anticipate and deal with risks before they become problems.</a:t>
            </a:r>
          </a:p>
          <a:p>
            <a:pPr>
              <a:spcAft>
                <a:spcPts val="600"/>
              </a:spcAft>
            </a:pPr>
            <a:r>
              <a:rPr lang="en-US" altLang="en-US" sz="1100" b="1" dirty="0">
                <a:solidFill>
                  <a:srgbClr val="70AD47"/>
                </a:solidFill>
                <a:latin typeface="Georgia" panose="02040502050405020303" pitchFamily="18" charset="0"/>
              </a:rPr>
              <a:t>Education-focused transactions</a:t>
            </a:r>
          </a:p>
          <a:p>
            <a:pPr>
              <a:spcAft>
                <a:spcPts val="600"/>
              </a:spcAft>
            </a:pPr>
            <a:r>
              <a:rPr lang="en-US" altLang="en-US" sz="1100" dirty="0">
                <a:solidFill>
                  <a:srgbClr val="000000"/>
                </a:solidFill>
                <a:latin typeface="Georgia" panose="02040502050405020303" pitchFamily="18" charset="0"/>
              </a:rPr>
              <a:t>We can handle every aspect of education sector transactions, including transactions involving distance education, international programs, acquisition and disposition of investments, outsourcing and information technology contracts, and changes in ownership and control.</a:t>
            </a:r>
          </a:p>
          <a:p>
            <a:pPr>
              <a:spcAft>
                <a:spcPts val="600"/>
              </a:spcAft>
            </a:pPr>
            <a:endParaRPr lang="en-US" altLang="en-US" sz="1100" dirty="0">
              <a:solidFill>
                <a:srgbClr val="000000"/>
              </a:solidFill>
              <a:latin typeface="Georgia" panose="02040502050405020303" pitchFamily="18" charset="0"/>
            </a:endParaRPr>
          </a:p>
        </p:txBody>
      </p:sp>
      <p:pic>
        <p:nvPicPr>
          <p:cNvPr id="4101" name="image3.jpeg">
            <a:extLst>
              <a:ext uri="{FF2B5EF4-FFF2-40B4-BE49-F238E27FC236}">
                <a16:creationId xmlns:a16="http://schemas.microsoft.com/office/drawing/2014/main" id="{3A6334CD-BDB7-91B9-B035-9583773CA2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6525"/>
            <a:ext cx="7315200" cy="284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Rectangle 6">
            <a:extLst>
              <a:ext uri="{FF2B5EF4-FFF2-40B4-BE49-F238E27FC236}">
                <a16:creationId xmlns:a16="http://schemas.microsoft.com/office/drawing/2014/main" id="{2C749F57-3AFF-F5C4-7FD5-D1EB026DA9D5}"/>
              </a:ext>
            </a:extLst>
          </p:cNvPr>
          <p:cNvSpPr>
            <a:spLocks noChangeArrowheads="1"/>
          </p:cNvSpPr>
          <p:nvPr/>
        </p:nvSpPr>
        <p:spPr bwMode="auto">
          <a:xfrm>
            <a:off x="3873500" y="8047038"/>
            <a:ext cx="28448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000" dirty="0">
                <a:solidFill>
                  <a:schemeClr val="bg1"/>
                </a:solidFill>
                <a:latin typeface="Georgia" panose="02040502050405020303" pitchFamily="18" charset="0"/>
              </a:rPr>
              <a:t>“We could not ask for a better legal partner than Hogan Lovells. Everything about the firm and our experience with them has been top notch. They have a truly global reach that allows them to be a one-stop shop for us. They are always readily available to answer any queries we may have.”</a:t>
            </a:r>
          </a:p>
          <a:p>
            <a:pPr algn="r"/>
            <a:r>
              <a:rPr lang="en-US" altLang="en-US" sz="1000" dirty="0">
                <a:solidFill>
                  <a:schemeClr val="bg1"/>
                </a:solidFill>
                <a:latin typeface="Georgia" panose="02040502050405020303" pitchFamily="18" charset="0"/>
              </a:rPr>
              <a:t>Client Testimonial</a:t>
            </a:r>
            <a:endParaRPr lang="en-US" altLang="en-US" sz="1000" i="1" dirty="0">
              <a:solidFill>
                <a:schemeClr val="bg1"/>
              </a:solidFill>
              <a:latin typeface="Georgia" panose="02040502050405020303" pitchFamily="18" charset="0"/>
            </a:endParaRPr>
          </a:p>
          <a:p>
            <a:pPr algn="r"/>
            <a:r>
              <a:rPr lang="en-US" altLang="en-US" sz="1000" i="1" dirty="0">
                <a:solidFill>
                  <a:schemeClr val="bg1"/>
                </a:solidFill>
                <a:latin typeface="Georgia" panose="02040502050405020303" pitchFamily="18" charset="0"/>
              </a:rPr>
              <a:t>Legal 500 United States 2023</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bg object 16">
            <a:extLst>
              <a:ext uri="{FF2B5EF4-FFF2-40B4-BE49-F238E27FC236}">
                <a16:creationId xmlns:a16="http://schemas.microsoft.com/office/drawing/2014/main" id="{4D019AEF-2528-76B9-55A8-9637D432A676}"/>
              </a:ext>
            </a:extLst>
          </p:cNvPr>
          <p:cNvSpPr>
            <a:spLocks/>
          </p:cNvSpPr>
          <p:nvPr/>
        </p:nvSpPr>
        <p:spPr bwMode="auto">
          <a:xfrm>
            <a:off x="0" y="4849813"/>
            <a:ext cx="6858000" cy="1301750"/>
          </a:xfrm>
          <a:custGeom>
            <a:avLst/>
            <a:gdLst>
              <a:gd name="T0" fmla="*/ 5143500 w 9144000"/>
              <a:gd name="T1" fmla="*/ 0 h 1303020"/>
              <a:gd name="T2" fmla="*/ 0 w 9144000"/>
              <a:gd name="T3" fmla="*/ 0 h 1303020"/>
              <a:gd name="T4" fmla="*/ 0 w 9144000"/>
              <a:gd name="T5" fmla="*/ 1300481 h 1303020"/>
              <a:gd name="T6" fmla="*/ 5143500 w 9144000"/>
              <a:gd name="T7" fmla="*/ 1300481 h 1303020"/>
              <a:gd name="T8" fmla="*/ 5143500 w 9144000"/>
              <a:gd name="T9" fmla="*/ 0 h 13030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44000" h="1303020">
                <a:moveTo>
                  <a:pt x="9144000" y="0"/>
                </a:moveTo>
                <a:lnTo>
                  <a:pt x="0" y="0"/>
                </a:lnTo>
                <a:lnTo>
                  <a:pt x="0" y="1303020"/>
                </a:lnTo>
                <a:lnTo>
                  <a:pt x="9144000" y="1303020"/>
                </a:lnTo>
                <a:lnTo>
                  <a:pt x="9144000" y="0"/>
                </a:lnTo>
                <a:close/>
              </a:path>
            </a:pathLst>
          </a:custGeom>
          <a:solidFill>
            <a:srgbClr val="4B293D"/>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 name="Rectangle 5">
            <a:extLst>
              <a:ext uri="{FF2B5EF4-FFF2-40B4-BE49-F238E27FC236}">
                <a16:creationId xmlns:a16="http://schemas.microsoft.com/office/drawing/2014/main" id="{EC8DA47E-43EE-4104-5EA6-6656C699F895}"/>
              </a:ext>
            </a:extLst>
          </p:cNvPr>
          <p:cNvSpPr/>
          <p:nvPr/>
        </p:nvSpPr>
        <p:spPr>
          <a:xfrm>
            <a:off x="304800" y="484188"/>
            <a:ext cx="6273800" cy="2693987"/>
          </a:xfrm>
          <a:prstGeom prst="rect">
            <a:avLst/>
          </a:prstGeom>
        </p:spPr>
        <p:txBody>
          <a:bodyPr>
            <a:spAutoFit/>
          </a:bodyPr>
          <a:lstStyle/>
          <a:p>
            <a:pPr>
              <a:spcAft>
                <a:spcPts val="600"/>
              </a:spcAft>
              <a:defRPr/>
            </a:pPr>
            <a:r>
              <a:rPr lang="en-US" sz="1100" b="1" dirty="0">
                <a:solidFill>
                  <a:schemeClr val="accent6"/>
                </a:solidFill>
                <a:latin typeface="Georgia" panose="02040502050405020303" pitchFamily="18" charset="0"/>
              </a:rPr>
              <a:t>Privacy</a:t>
            </a:r>
          </a:p>
          <a:p>
            <a:pPr>
              <a:spcAft>
                <a:spcPts val="600"/>
              </a:spcAft>
              <a:defRPr/>
            </a:pPr>
            <a:r>
              <a:rPr lang="en-US" sz="1100" dirty="0">
                <a:latin typeface="Georgia" panose="02040502050405020303" pitchFamily="18" charset="0"/>
              </a:rPr>
              <a:t>We have deep experience in privacy issues in higher education, such as privacy of education records, as well as health, financial, and other personal information. We have guided clients through the challenges that expanded federal regulation and technological advances present.</a:t>
            </a:r>
          </a:p>
          <a:p>
            <a:pPr>
              <a:spcAft>
                <a:spcPts val="600"/>
              </a:spcAft>
              <a:defRPr/>
            </a:pPr>
            <a:r>
              <a:rPr lang="en-US" sz="1100" b="1" dirty="0">
                <a:solidFill>
                  <a:schemeClr val="accent6"/>
                </a:solidFill>
                <a:latin typeface="Georgia" panose="02040502050405020303" pitchFamily="18" charset="0"/>
              </a:rPr>
              <a:t>Labor and employment</a:t>
            </a:r>
          </a:p>
          <a:p>
            <a:pPr>
              <a:spcAft>
                <a:spcPts val="600"/>
              </a:spcAft>
              <a:defRPr/>
            </a:pPr>
            <a:r>
              <a:rPr lang="en-US" sz="1100" dirty="0">
                <a:latin typeface="Georgia" panose="02040502050405020303" pitchFamily="18" charset="0"/>
              </a:rPr>
              <a:t>We work with our university clients as advisors, negotiators, and litigators. Our decades of experience with colleges and universities and all phases of the employment relationship for faculty and staff permit us to provide sophisticated advice on sensitive individual problems and effective personnel systems. We guide clients through the maze of issues involving equal employment opportunity, wages and hours law, leave and benefits, termination and discipline, labor unions, protection of institutional assets, executive contracts, and personnel policies. While focused on claim prevention, we aggressively defend claims when filed. We advise universities concerning the international workplace, including which employment-related laws apply and managing international mobility.</a:t>
            </a:r>
          </a:p>
        </p:txBody>
      </p:sp>
      <p:sp>
        <p:nvSpPr>
          <p:cNvPr id="5124" name="TextBox 6">
            <a:extLst>
              <a:ext uri="{FF2B5EF4-FFF2-40B4-BE49-F238E27FC236}">
                <a16:creationId xmlns:a16="http://schemas.microsoft.com/office/drawing/2014/main" id="{27CABD8D-4ABC-8A23-2E46-3C0E5887C69B}"/>
              </a:ext>
            </a:extLst>
          </p:cNvPr>
          <p:cNvSpPr txBox="1">
            <a:spLocks noChangeArrowheads="1"/>
          </p:cNvSpPr>
          <p:nvPr/>
        </p:nvSpPr>
        <p:spPr bwMode="auto">
          <a:xfrm>
            <a:off x="304800" y="3294063"/>
            <a:ext cx="24368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GB" altLang="en-US" sz="1400" b="1">
                <a:solidFill>
                  <a:srgbClr val="5888B5"/>
                </a:solidFill>
                <a:latin typeface="Berlingske Sans Round" panose="02000503050000020004" pitchFamily="50" charset="0"/>
              </a:rPr>
              <a:t>Key Contacts</a:t>
            </a:r>
          </a:p>
        </p:txBody>
      </p:sp>
      <p:sp>
        <p:nvSpPr>
          <p:cNvPr id="15" name="Lawyer Name 1">
            <a:extLst>
              <a:ext uri="{FF2B5EF4-FFF2-40B4-BE49-F238E27FC236}">
                <a16:creationId xmlns:a16="http://schemas.microsoft.com/office/drawing/2014/main" id="{EBD4A5AA-01AC-2462-C939-D6211B1A98FE}"/>
              </a:ext>
            </a:extLst>
          </p:cNvPr>
          <p:cNvSpPr txBox="1">
            <a:spLocks/>
          </p:cNvSpPr>
          <p:nvPr/>
        </p:nvSpPr>
        <p:spPr>
          <a:xfrm>
            <a:off x="4640263" y="3906838"/>
            <a:ext cx="2103437" cy="727075"/>
          </a:xfrm>
          <a:prstGeom prst="rect">
            <a:avLst/>
          </a:prstGeom>
        </p:spPr>
        <p:txBody>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defRPr/>
            </a:pPr>
            <a:r>
              <a:rPr lang="en-US" sz="800" b="1" dirty="0"/>
              <a:t>William Ferreira</a:t>
            </a:r>
          </a:p>
          <a:p>
            <a:pPr marL="0" indent="0">
              <a:lnSpc>
                <a:spcPct val="100000"/>
              </a:lnSpc>
              <a:spcBef>
                <a:spcPts val="0"/>
              </a:spcBef>
              <a:buFont typeface="Arial" panose="020B0604020202020204" pitchFamily="34" charset="0"/>
              <a:buNone/>
              <a:defRPr/>
            </a:pPr>
            <a:r>
              <a:rPr lang="en-US" sz="800" dirty="0"/>
              <a:t>Partner</a:t>
            </a:r>
          </a:p>
          <a:p>
            <a:pPr marL="0" indent="0">
              <a:lnSpc>
                <a:spcPct val="100000"/>
              </a:lnSpc>
              <a:spcBef>
                <a:spcPts val="0"/>
              </a:spcBef>
              <a:buFont typeface="Arial" panose="020B0604020202020204" pitchFamily="34" charset="0"/>
              <a:buNone/>
              <a:defRPr/>
            </a:pPr>
            <a:r>
              <a:rPr lang="en-US" sz="800" dirty="0"/>
              <a:t>Washington, D.C.</a:t>
            </a:r>
          </a:p>
          <a:p>
            <a:pPr marL="0" indent="0">
              <a:lnSpc>
                <a:spcPct val="100000"/>
              </a:lnSpc>
              <a:spcBef>
                <a:spcPts val="0"/>
              </a:spcBef>
              <a:buFont typeface="Arial" panose="020B0604020202020204" pitchFamily="34" charset="0"/>
              <a:buNone/>
              <a:defRPr/>
            </a:pPr>
            <a:r>
              <a:rPr lang="en-US" sz="800" dirty="0">
                <a:hlinkClick r:id="rId3"/>
              </a:rPr>
              <a:t>william.ferreira@hoganlovells.com</a:t>
            </a:r>
            <a:endParaRPr lang="en-US" sz="800" dirty="0"/>
          </a:p>
          <a:p>
            <a:pPr marL="0" indent="0">
              <a:buFont typeface="Arial" panose="020B0604020202020204" pitchFamily="34" charset="0"/>
              <a:buNone/>
              <a:defRPr/>
            </a:pPr>
            <a:endParaRPr lang="en-US" sz="1100" dirty="0"/>
          </a:p>
          <a:p>
            <a:pPr>
              <a:defRPr/>
            </a:pPr>
            <a:endParaRPr lang="en-US" sz="1100" dirty="0"/>
          </a:p>
        </p:txBody>
      </p:sp>
      <p:pic>
        <p:nvPicPr>
          <p:cNvPr id="5126" name="Picture 15">
            <a:extLst>
              <a:ext uri="{FF2B5EF4-FFF2-40B4-BE49-F238E27FC236}">
                <a16:creationId xmlns:a16="http://schemas.microsoft.com/office/drawing/2014/main" id="{7A1BED7C-FB5E-5EFA-CCF9-CE5F904BC8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9363" y="3662363"/>
            <a:ext cx="7969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Lawyer Name 1">
            <a:extLst>
              <a:ext uri="{FF2B5EF4-FFF2-40B4-BE49-F238E27FC236}">
                <a16:creationId xmlns:a16="http://schemas.microsoft.com/office/drawing/2014/main" id="{6E349F86-4C12-9A05-E1B4-DC2E31EBE73F}"/>
              </a:ext>
            </a:extLst>
          </p:cNvPr>
          <p:cNvSpPr txBox="1">
            <a:spLocks/>
          </p:cNvSpPr>
          <p:nvPr/>
        </p:nvSpPr>
        <p:spPr>
          <a:xfrm>
            <a:off x="1290638" y="3906838"/>
            <a:ext cx="2101850" cy="730250"/>
          </a:xfrm>
          <a:prstGeom prst="rect">
            <a:avLst/>
          </a:prstGeom>
        </p:spPr>
        <p:txBody>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defRPr/>
            </a:pPr>
            <a:r>
              <a:rPr lang="en-US" sz="800" b="1" dirty="0"/>
              <a:t>Stephanie Gold </a:t>
            </a:r>
          </a:p>
          <a:p>
            <a:pPr marL="0" indent="0">
              <a:lnSpc>
                <a:spcPct val="100000"/>
              </a:lnSpc>
              <a:spcBef>
                <a:spcPts val="0"/>
              </a:spcBef>
              <a:buFont typeface="Arial" panose="020B0604020202020204" pitchFamily="34" charset="0"/>
              <a:buNone/>
              <a:defRPr/>
            </a:pPr>
            <a:r>
              <a:rPr lang="en-US" sz="800" dirty="0"/>
              <a:t>Partner</a:t>
            </a:r>
          </a:p>
          <a:p>
            <a:pPr marL="0" indent="0">
              <a:lnSpc>
                <a:spcPct val="100000"/>
              </a:lnSpc>
              <a:spcBef>
                <a:spcPts val="0"/>
              </a:spcBef>
              <a:buFont typeface="Arial" panose="020B0604020202020204" pitchFamily="34" charset="0"/>
              <a:buNone/>
              <a:defRPr/>
            </a:pPr>
            <a:r>
              <a:rPr lang="en-US" sz="800" dirty="0"/>
              <a:t>Washington, D.C.</a:t>
            </a:r>
          </a:p>
          <a:p>
            <a:pPr marL="0" indent="0">
              <a:lnSpc>
                <a:spcPct val="100000"/>
              </a:lnSpc>
              <a:spcBef>
                <a:spcPts val="0"/>
              </a:spcBef>
              <a:buFont typeface="Arial" panose="020B0604020202020204" pitchFamily="34" charset="0"/>
              <a:buNone/>
              <a:defRPr/>
            </a:pPr>
            <a:r>
              <a:rPr lang="en-US" sz="800" dirty="0">
                <a:hlinkClick r:id="rId3"/>
              </a:rPr>
              <a:t>stephanie.gold@hoganlovells.com</a:t>
            </a:r>
            <a:endParaRPr lang="en-US" sz="800" dirty="0"/>
          </a:p>
          <a:p>
            <a:pPr marL="0" indent="0">
              <a:buFont typeface="Arial" panose="020B0604020202020204" pitchFamily="34" charset="0"/>
              <a:buNone/>
              <a:defRPr/>
            </a:pPr>
            <a:endParaRPr lang="en-US" sz="1100" dirty="0"/>
          </a:p>
          <a:p>
            <a:pPr>
              <a:defRPr/>
            </a:pPr>
            <a:endParaRPr lang="en-US" sz="1100" dirty="0"/>
          </a:p>
        </p:txBody>
      </p:sp>
      <p:pic>
        <p:nvPicPr>
          <p:cNvPr id="5128" name="Picture 17">
            <a:extLst>
              <a:ext uri="{FF2B5EF4-FFF2-40B4-BE49-F238E27FC236}">
                <a16:creationId xmlns:a16="http://schemas.microsoft.com/office/drawing/2014/main" id="{0C3E62E2-C983-ACE4-2DD4-391AAC0E83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325" y="3662363"/>
            <a:ext cx="795338"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object 2">
            <a:extLst>
              <a:ext uri="{FF2B5EF4-FFF2-40B4-BE49-F238E27FC236}">
                <a16:creationId xmlns:a16="http://schemas.microsoft.com/office/drawing/2014/main" id="{159BE77D-A1C6-488C-AA68-ACE019D8EFCA}"/>
              </a:ext>
            </a:extLst>
          </p:cNvPr>
          <p:cNvSpPr txBox="1">
            <a:spLocks/>
          </p:cNvSpPr>
          <p:nvPr/>
        </p:nvSpPr>
        <p:spPr>
          <a:xfrm>
            <a:off x="304800" y="5095875"/>
            <a:ext cx="1474788" cy="720725"/>
          </a:xfrm>
          <a:prstGeom prst="rect">
            <a:avLst/>
          </a:prstGeom>
          <a:ln w="12700" cap="rnd" cmpd="sng" algn="ctr">
            <a:noFill/>
            <a:prstDash val="solid"/>
          </a:ln>
        </p:spPr>
        <p:txBody>
          <a:bodyPr lIns="0" tIns="14604" rIns="0" bIns="0" anchor="b">
            <a:spAutoFit/>
          </a:bodyPr>
          <a:lstStyle>
            <a:lvl1pPr marL="0" algn="l" defTabSz="914400" rtl="0" eaLnBrk="1" latinLnBrk="0" hangingPunct="1">
              <a:buNone/>
              <a:defRPr sz="2800" b="0" i="0" u="none" kern="1200" cap="none" baseline="0">
                <a:solidFill>
                  <a:srgbClr val="4D4D4D"/>
                </a:solidFill>
                <a:uFill>
                  <a:solidFill>
                    <a:schemeClr val="tx1"/>
                  </a:solidFill>
                </a:uFill>
                <a:latin typeface="+mj-lt"/>
                <a:ea typeface="+mj-ea"/>
                <a:cs typeface="+mj-cs"/>
              </a:defRPr>
            </a:lvl1pPr>
          </a:lstStyle>
          <a:p>
            <a:pPr marL="12700" fontAlgn="auto">
              <a:spcBef>
                <a:spcPts val="114"/>
              </a:spcBef>
              <a:spcAft>
                <a:spcPts val="600"/>
              </a:spcAft>
              <a:defRPr/>
            </a:pPr>
            <a:r>
              <a:rPr lang="en-US" sz="2000" b="1" spc="-15" dirty="0">
                <a:solidFill>
                  <a:srgbClr val="BED600"/>
                </a:solidFill>
                <a:uFill>
                  <a:solidFill>
                    <a:srgbClr val="C1D82F"/>
                  </a:solidFill>
                </a:uFill>
                <a:latin typeface="Calibri"/>
                <a:cs typeface="Calibri"/>
              </a:rPr>
              <a:t>W</a:t>
            </a:r>
            <a:r>
              <a:rPr lang="en-US" sz="2000" b="1" spc="-15" dirty="0">
                <a:solidFill>
                  <a:srgbClr val="BED600"/>
                </a:solidFill>
                <a:uFill>
                  <a:solidFill>
                    <a:srgbClr val="4D5357"/>
                  </a:solidFill>
                </a:uFill>
                <a:latin typeface="Calibri"/>
                <a:cs typeface="Calibri"/>
              </a:rPr>
              <a:t>hy</a:t>
            </a:r>
            <a:r>
              <a:rPr lang="en-US" sz="2000" b="1" spc="-30" dirty="0">
                <a:solidFill>
                  <a:srgbClr val="BED600"/>
                </a:solidFill>
                <a:uFill>
                  <a:solidFill>
                    <a:srgbClr val="4D5357"/>
                  </a:solidFill>
                </a:uFill>
                <a:latin typeface="Calibri"/>
                <a:cs typeface="Calibri"/>
              </a:rPr>
              <a:t> </a:t>
            </a:r>
            <a:r>
              <a:rPr lang="en-US" sz="2000" b="1" spc="5" dirty="0">
                <a:solidFill>
                  <a:srgbClr val="BED600"/>
                </a:solidFill>
                <a:uFill>
                  <a:solidFill>
                    <a:srgbClr val="4D5357"/>
                  </a:solidFill>
                </a:uFill>
                <a:latin typeface="Calibri"/>
                <a:cs typeface="Calibri"/>
              </a:rPr>
              <a:t>us</a:t>
            </a:r>
          </a:p>
          <a:p>
            <a:pPr marL="16510" fontAlgn="auto">
              <a:spcBef>
                <a:spcPts val="105"/>
              </a:spcBef>
              <a:spcAft>
                <a:spcPts val="0"/>
              </a:spcAft>
              <a:defRPr/>
            </a:pPr>
            <a:r>
              <a:rPr lang="en-US" sz="2000" spc="10" dirty="0">
                <a:solidFill>
                  <a:schemeClr val="bg1"/>
                </a:solidFill>
                <a:uFill>
                  <a:solidFill>
                    <a:srgbClr val="4D5357"/>
                  </a:solidFill>
                </a:uFill>
                <a:latin typeface="Calibri"/>
                <a:cs typeface="Calibri"/>
              </a:rPr>
              <a:t>A</a:t>
            </a:r>
            <a:r>
              <a:rPr lang="en-US" sz="2000" spc="-30" dirty="0">
                <a:solidFill>
                  <a:schemeClr val="bg1"/>
                </a:solidFill>
                <a:uFill>
                  <a:solidFill>
                    <a:srgbClr val="4D5357"/>
                  </a:solidFill>
                </a:uFill>
                <a:latin typeface="Calibri"/>
                <a:cs typeface="Calibri"/>
              </a:rPr>
              <a:t> </a:t>
            </a:r>
            <a:r>
              <a:rPr lang="en-US" sz="2000" spc="5" dirty="0">
                <a:solidFill>
                  <a:schemeClr val="bg1"/>
                </a:solidFill>
                <a:uFill>
                  <a:solidFill>
                    <a:srgbClr val="4D5357"/>
                  </a:solidFill>
                </a:uFill>
                <a:latin typeface="Calibri"/>
                <a:cs typeface="Calibri"/>
              </a:rPr>
              <a:t>clear</a:t>
            </a:r>
            <a:r>
              <a:rPr lang="en-US" sz="2000" spc="-30" dirty="0">
                <a:solidFill>
                  <a:schemeClr val="bg1"/>
                </a:solidFill>
                <a:uFill>
                  <a:solidFill>
                    <a:srgbClr val="4D5357"/>
                  </a:solidFill>
                </a:uFill>
                <a:latin typeface="Calibri"/>
                <a:cs typeface="Calibri"/>
              </a:rPr>
              <a:t> </a:t>
            </a:r>
            <a:r>
              <a:rPr lang="en-US" sz="2000" spc="5" dirty="0">
                <a:solidFill>
                  <a:schemeClr val="bg1"/>
                </a:solidFill>
                <a:uFill>
                  <a:solidFill>
                    <a:srgbClr val="4D5357"/>
                  </a:solidFill>
                </a:uFill>
                <a:latin typeface="Calibri"/>
                <a:cs typeface="Calibri"/>
              </a:rPr>
              <a:t>choice</a:t>
            </a:r>
            <a:endParaRPr lang="en-US" sz="2000" dirty="0">
              <a:solidFill>
                <a:schemeClr val="bg1"/>
              </a:solidFill>
              <a:uFill>
                <a:solidFill>
                  <a:srgbClr val="4D5357"/>
                </a:solidFill>
              </a:uFill>
              <a:latin typeface="Calibri"/>
              <a:cs typeface="Calibri"/>
            </a:endParaRPr>
          </a:p>
        </p:txBody>
      </p:sp>
      <p:sp>
        <p:nvSpPr>
          <p:cNvPr id="5130" name="object 109">
            <a:extLst>
              <a:ext uri="{FF2B5EF4-FFF2-40B4-BE49-F238E27FC236}">
                <a16:creationId xmlns:a16="http://schemas.microsoft.com/office/drawing/2014/main" id="{1F664FCA-46D7-0DC0-76B1-8819883E3E54}"/>
              </a:ext>
            </a:extLst>
          </p:cNvPr>
          <p:cNvSpPr txBox="1">
            <a:spLocks noChangeArrowheads="1"/>
          </p:cNvSpPr>
          <p:nvPr/>
        </p:nvSpPr>
        <p:spPr bwMode="auto">
          <a:xfrm>
            <a:off x="2682875" y="5170488"/>
            <a:ext cx="3914775"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7145" rIns="0" bIns="0">
            <a:spAutoFit/>
          </a:bodyPr>
          <a:lstStyle>
            <a:lvl1pPr marL="127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eaLnBrk="1" hangingPunct="1">
              <a:lnSpc>
                <a:spcPct val="103000"/>
              </a:lnSpc>
            </a:pPr>
            <a:r>
              <a:rPr lang="en-US" altLang="en-US" sz="1300">
                <a:solidFill>
                  <a:schemeClr val="bg1"/>
                </a:solidFill>
                <a:cs typeface="Calibri" panose="020F0502020204030204" pitchFamily="34" charset="0"/>
              </a:rPr>
              <a:t>A bold and distinctive law firm creating valuable solutions for  our clients around the world, particularly at the intersection of  business and government.</a:t>
            </a:r>
          </a:p>
        </p:txBody>
      </p:sp>
      <p:sp>
        <p:nvSpPr>
          <p:cNvPr id="5131" name="object 114">
            <a:extLst>
              <a:ext uri="{FF2B5EF4-FFF2-40B4-BE49-F238E27FC236}">
                <a16:creationId xmlns:a16="http://schemas.microsoft.com/office/drawing/2014/main" id="{9D7ECE91-03AB-3F51-E546-331E5BC68A05}"/>
              </a:ext>
            </a:extLst>
          </p:cNvPr>
          <p:cNvSpPr txBox="1">
            <a:spLocks noChangeArrowheads="1"/>
          </p:cNvSpPr>
          <p:nvPr/>
        </p:nvSpPr>
        <p:spPr bwMode="auto">
          <a:xfrm>
            <a:off x="3667309" y="6546575"/>
            <a:ext cx="2471738" cy="438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13030" rIns="0" bIns="0">
            <a:spAutoFit/>
          </a:bodyPr>
          <a:lstStyle>
            <a:lvl1pPr marL="127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eaLnBrk="1" hangingPunct="1">
              <a:lnSpc>
                <a:spcPct val="102000"/>
              </a:lnSpc>
              <a:spcBef>
                <a:spcPts val="488"/>
              </a:spcBef>
            </a:pPr>
            <a:r>
              <a:rPr lang="en-US" altLang="en-US" sz="1050" dirty="0">
                <a:solidFill>
                  <a:srgbClr val="58595B"/>
                </a:solidFill>
                <a:cs typeface="Calibri" panose="020F0502020204030204" pitchFamily="34" charset="0"/>
              </a:rPr>
              <a:t>Ranked amongst the top 10 strongest legal brands globally.</a:t>
            </a:r>
            <a:endParaRPr lang="en-US" altLang="en-US" sz="1050" dirty="0">
              <a:solidFill>
                <a:srgbClr val="4D5357"/>
              </a:solidFill>
              <a:cs typeface="Calibri" panose="020F0502020204030204" pitchFamily="34" charset="0"/>
            </a:endParaRPr>
          </a:p>
        </p:txBody>
      </p:sp>
      <p:sp>
        <p:nvSpPr>
          <p:cNvPr id="45" name="object 141">
            <a:extLst>
              <a:ext uri="{FF2B5EF4-FFF2-40B4-BE49-F238E27FC236}">
                <a16:creationId xmlns:a16="http://schemas.microsoft.com/office/drawing/2014/main" id="{4842DAB4-0846-5E46-ADDB-3E7D236B1EC2}"/>
              </a:ext>
            </a:extLst>
          </p:cNvPr>
          <p:cNvSpPr txBox="1"/>
          <p:nvPr/>
        </p:nvSpPr>
        <p:spPr>
          <a:xfrm>
            <a:off x="3667309" y="7733418"/>
            <a:ext cx="939800" cy="219075"/>
          </a:xfrm>
          <a:prstGeom prst="rect">
            <a:avLst/>
          </a:prstGeom>
        </p:spPr>
        <p:txBody>
          <a:bodyPr lIns="0" tIns="17145" rIns="0" bIns="0">
            <a:spAutoFit/>
          </a:bodyPr>
          <a:lstStyle/>
          <a:p>
            <a:pPr marL="12700">
              <a:spcBef>
                <a:spcPts val="135"/>
              </a:spcBef>
              <a:defRPr/>
            </a:pPr>
            <a:r>
              <a:rPr lang="en-US" sz="1300" b="1" spc="5" dirty="0">
                <a:solidFill>
                  <a:srgbClr val="58595B"/>
                </a:solidFill>
                <a:latin typeface="Calibri"/>
                <a:cs typeface="Calibri"/>
              </a:rPr>
              <a:t>Top numbers</a:t>
            </a:r>
          </a:p>
        </p:txBody>
      </p:sp>
      <p:cxnSp>
        <p:nvCxnSpPr>
          <p:cNvPr id="3" name="Straight Connector 2">
            <a:extLst>
              <a:ext uri="{FF2B5EF4-FFF2-40B4-BE49-F238E27FC236}">
                <a16:creationId xmlns:a16="http://schemas.microsoft.com/office/drawing/2014/main" id="{F0DB2D38-8606-22E2-9D67-21349060A76F}"/>
              </a:ext>
            </a:extLst>
          </p:cNvPr>
          <p:cNvCxnSpPr/>
          <p:nvPr/>
        </p:nvCxnSpPr>
        <p:spPr>
          <a:xfrm>
            <a:off x="349250" y="5475288"/>
            <a:ext cx="228600" cy="0"/>
          </a:xfrm>
          <a:prstGeom prst="line">
            <a:avLst/>
          </a:prstGeom>
          <a:ln w="28575">
            <a:solidFill>
              <a:srgbClr val="BED600"/>
            </a:solidFill>
          </a:ln>
        </p:spPr>
        <p:style>
          <a:lnRef idx="1">
            <a:schemeClr val="accent1"/>
          </a:lnRef>
          <a:fillRef idx="0">
            <a:schemeClr val="accent1"/>
          </a:fillRef>
          <a:effectRef idx="0">
            <a:schemeClr val="accent1"/>
          </a:effectRef>
          <a:fontRef idx="minor">
            <a:schemeClr val="tx1"/>
          </a:fontRef>
        </p:style>
      </p:cxnSp>
      <p:sp>
        <p:nvSpPr>
          <p:cNvPr id="5134" name="object 22">
            <a:extLst>
              <a:ext uri="{FF2B5EF4-FFF2-40B4-BE49-F238E27FC236}">
                <a16:creationId xmlns:a16="http://schemas.microsoft.com/office/drawing/2014/main" id="{750B3209-A5A0-5D33-677B-872EF7ECCD07}"/>
              </a:ext>
            </a:extLst>
          </p:cNvPr>
          <p:cNvSpPr txBox="1">
            <a:spLocks noChangeArrowheads="1"/>
          </p:cNvSpPr>
          <p:nvPr/>
        </p:nvSpPr>
        <p:spPr bwMode="auto">
          <a:xfrm>
            <a:off x="388938" y="9323388"/>
            <a:ext cx="2376487"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5240" rIns="0" bIns="0">
            <a:spAutoFit/>
          </a:bodyPr>
          <a:lstStyle>
            <a:lvl1pPr marL="127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spcBef>
                <a:spcPts val="125"/>
              </a:spcBef>
            </a:pPr>
            <a:r>
              <a:rPr lang="en-US" altLang="en-US" sz="800" dirty="0">
                <a:solidFill>
                  <a:srgbClr val="58595B"/>
                </a:solidFill>
                <a:cs typeface="Calibri" panose="020F0502020204030204" pitchFamily="34" charset="0"/>
              </a:rPr>
              <a:t>* Global racial/ethnic minority and LGBTQ+ partner goals encompass  the U.S. and UK only owing to legal restrictions.</a:t>
            </a:r>
            <a:endParaRPr lang="en-US" altLang="en-US" sz="800" dirty="0">
              <a:cs typeface="Calibri" panose="020F0502020204030204" pitchFamily="34" charset="0"/>
            </a:endParaRPr>
          </a:p>
        </p:txBody>
      </p:sp>
      <p:sp>
        <p:nvSpPr>
          <p:cNvPr id="22" name="object 23">
            <a:extLst>
              <a:ext uri="{FF2B5EF4-FFF2-40B4-BE49-F238E27FC236}">
                <a16:creationId xmlns:a16="http://schemas.microsoft.com/office/drawing/2014/main" id="{AB5F8910-DC23-EC42-34A5-53A3E2807CE2}"/>
              </a:ext>
            </a:extLst>
          </p:cNvPr>
          <p:cNvSpPr txBox="1"/>
          <p:nvPr/>
        </p:nvSpPr>
        <p:spPr>
          <a:xfrm>
            <a:off x="387350" y="6281738"/>
            <a:ext cx="2466975" cy="212725"/>
          </a:xfrm>
          <a:prstGeom prst="rect">
            <a:avLst/>
          </a:prstGeom>
        </p:spPr>
        <p:txBody>
          <a:bodyPr lIns="0" tIns="12065" rIns="0" bIns="0">
            <a:spAutoFit/>
          </a:bodyPr>
          <a:lstStyle/>
          <a:p>
            <a:pPr marL="12700">
              <a:spcBef>
                <a:spcPts val="95"/>
              </a:spcBef>
              <a:defRPr/>
            </a:pPr>
            <a:r>
              <a:rPr lang="en-US" sz="1300" b="1" spc="-10" dirty="0">
                <a:solidFill>
                  <a:srgbClr val="58595B"/>
                </a:solidFill>
                <a:latin typeface="Calibri"/>
                <a:cs typeface="Calibri"/>
              </a:rPr>
              <a:t>Global Diversity </a:t>
            </a:r>
            <a:r>
              <a:rPr lang="en-US" sz="1300" b="1" spc="-5" dirty="0">
                <a:solidFill>
                  <a:srgbClr val="58595B"/>
                </a:solidFill>
                <a:latin typeface="Calibri"/>
                <a:cs typeface="Calibri"/>
              </a:rPr>
              <a:t>&amp; Inclusion</a:t>
            </a:r>
            <a:r>
              <a:rPr lang="en-US" sz="1300" b="1" spc="-10" dirty="0">
                <a:solidFill>
                  <a:srgbClr val="58595B"/>
                </a:solidFill>
                <a:latin typeface="Calibri"/>
                <a:cs typeface="Calibri"/>
              </a:rPr>
              <a:t> </a:t>
            </a:r>
            <a:r>
              <a:rPr lang="en-US" sz="1300" b="1" spc="-5" dirty="0">
                <a:solidFill>
                  <a:srgbClr val="58595B"/>
                </a:solidFill>
                <a:latin typeface="Calibri"/>
                <a:cs typeface="Calibri"/>
              </a:rPr>
              <a:t>goals</a:t>
            </a:r>
            <a:endParaRPr lang="en-US" sz="1300" dirty="0">
              <a:latin typeface="Calibri"/>
              <a:cs typeface="Calibri"/>
            </a:endParaRPr>
          </a:p>
        </p:txBody>
      </p:sp>
      <p:pic>
        <p:nvPicPr>
          <p:cNvPr id="5136" name="Picture 22">
            <a:extLst>
              <a:ext uri="{FF2B5EF4-FFF2-40B4-BE49-F238E27FC236}">
                <a16:creationId xmlns:a16="http://schemas.microsoft.com/office/drawing/2014/main" id="{41BF7F95-CD06-FC49-1A09-11AFF081306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6645275"/>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7" name="Picture 23">
            <a:extLst>
              <a:ext uri="{FF2B5EF4-FFF2-40B4-BE49-F238E27FC236}">
                <a16:creationId xmlns:a16="http://schemas.microsoft.com/office/drawing/2014/main" id="{1212E859-9798-D7B8-A4FA-6F461F57EF0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 y="8007350"/>
            <a:ext cx="1081088"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8" name="Picture 24">
            <a:extLst>
              <a:ext uri="{FF2B5EF4-FFF2-40B4-BE49-F238E27FC236}">
                <a16:creationId xmlns:a16="http://schemas.microsoft.com/office/drawing/2014/main" id="{9DC7C057-F6A4-8761-2D73-31D1FD7A02B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11325" y="7975600"/>
            <a:ext cx="1030288"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9" name="Rectangle 25">
            <a:extLst>
              <a:ext uri="{FF2B5EF4-FFF2-40B4-BE49-F238E27FC236}">
                <a16:creationId xmlns:a16="http://schemas.microsoft.com/office/drawing/2014/main" id="{1971AE62-4051-9E7A-DB49-59CB441B2424}"/>
              </a:ext>
            </a:extLst>
          </p:cNvPr>
          <p:cNvSpPr>
            <a:spLocks noChangeArrowheads="1"/>
          </p:cNvSpPr>
          <p:nvPr/>
        </p:nvSpPr>
        <p:spPr bwMode="auto">
          <a:xfrm>
            <a:off x="1658938" y="6724650"/>
            <a:ext cx="1104900"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000" dirty="0">
                <a:solidFill>
                  <a:srgbClr val="58595B"/>
                </a:solidFill>
              </a:rPr>
              <a:t>We continue to work diligently to achieve 30% women in the partnership globally.</a:t>
            </a:r>
          </a:p>
        </p:txBody>
      </p:sp>
      <p:sp>
        <p:nvSpPr>
          <p:cNvPr id="27" name="object 23">
            <a:extLst>
              <a:ext uri="{FF2B5EF4-FFF2-40B4-BE49-F238E27FC236}">
                <a16:creationId xmlns:a16="http://schemas.microsoft.com/office/drawing/2014/main" id="{C2716535-72CA-11A3-7A20-103B08047530}"/>
              </a:ext>
            </a:extLst>
          </p:cNvPr>
          <p:cNvSpPr txBox="1"/>
          <p:nvPr/>
        </p:nvSpPr>
        <p:spPr>
          <a:xfrm>
            <a:off x="3662363" y="6281738"/>
            <a:ext cx="2466975" cy="212725"/>
          </a:xfrm>
          <a:prstGeom prst="rect">
            <a:avLst/>
          </a:prstGeom>
        </p:spPr>
        <p:txBody>
          <a:bodyPr lIns="0" tIns="12065" rIns="0" bIns="0">
            <a:spAutoFit/>
          </a:bodyPr>
          <a:lstStyle/>
          <a:p>
            <a:pPr marL="12700">
              <a:spcBef>
                <a:spcPts val="95"/>
              </a:spcBef>
              <a:defRPr/>
            </a:pPr>
            <a:r>
              <a:rPr lang="en-US" sz="1300" b="1" spc="-10" dirty="0">
                <a:solidFill>
                  <a:srgbClr val="58595B"/>
                </a:solidFill>
                <a:latin typeface="Calibri"/>
                <a:cs typeface="Calibri"/>
              </a:rPr>
              <a:t>Market recognition</a:t>
            </a:r>
            <a:endParaRPr lang="en-US" sz="1300" dirty="0">
              <a:latin typeface="Calibri"/>
              <a:cs typeface="Calibri"/>
            </a:endParaRPr>
          </a:p>
        </p:txBody>
      </p:sp>
      <p:grpSp>
        <p:nvGrpSpPr>
          <p:cNvPr id="5141" name="Group 27">
            <a:extLst>
              <a:ext uri="{FF2B5EF4-FFF2-40B4-BE49-F238E27FC236}">
                <a16:creationId xmlns:a16="http://schemas.microsoft.com/office/drawing/2014/main" id="{B7C23F7F-E6D9-2D17-2246-A8E81C31C5DB}"/>
              </a:ext>
            </a:extLst>
          </p:cNvPr>
          <p:cNvGrpSpPr>
            <a:grpSpLocks/>
          </p:cNvGrpSpPr>
          <p:nvPr/>
        </p:nvGrpSpPr>
        <p:grpSpPr bwMode="auto">
          <a:xfrm>
            <a:off x="3667125" y="8035043"/>
            <a:ext cx="731837" cy="477838"/>
            <a:chOff x="4997158" y="1642149"/>
            <a:chExt cx="732087" cy="477282"/>
          </a:xfrm>
        </p:grpSpPr>
        <p:sp>
          <p:nvSpPr>
            <p:cNvPr id="29" name="object 143">
              <a:extLst>
                <a:ext uri="{FF2B5EF4-FFF2-40B4-BE49-F238E27FC236}">
                  <a16:creationId xmlns:a16="http://schemas.microsoft.com/office/drawing/2014/main" id="{4A68295E-4A32-54F8-2C34-10DB166915B9}"/>
                </a:ext>
              </a:extLst>
            </p:cNvPr>
            <p:cNvSpPr txBox="1"/>
            <p:nvPr/>
          </p:nvSpPr>
          <p:spPr>
            <a:xfrm>
              <a:off x="4997158" y="1642149"/>
              <a:ext cx="533582" cy="382143"/>
            </a:xfrm>
            <a:prstGeom prst="rect">
              <a:avLst/>
            </a:prstGeom>
          </p:spPr>
          <p:txBody>
            <a:bodyPr lIns="0" tIns="12065" rIns="0" bIns="0" anchor="ctr">
              <a:spAutoFit/>
            </a:bodyPr>
            <a:lstStyle/>
            <a:p>
              <a:pPr marL="12700">
                <a:tabLst>
                  <a:tab pos="582295" algn="l"/>
                  <a:tab pos="1246505" algn="l"/>
                  <a:tab pos="1771014" algn="l"/>
                  <a:tab pos="2574290" algn="l"/>
                  <a:tab pos="3098800" algn="l"/>
                </a:tabLst>
                <a:defRPr/>
              </a:pPr>
              <a:r>
                <a:rPr lang="en-US" sz="2400" b="1" spc="-5" dirty="0">
                  <a:solidFill>
                    <a:srgbClr val="557630"/>
                  </a:solidFill>
                  <a:latin typeface="Calibri"/>
                  <a:cs typeface="Calibri"/>
                </a:rPr>
                <a:t>45+</a:t>
              </a:r>
              <a:endParaRPr lang="en-US" sz="2400" dirty="0">
                <a:solidFill>
                  <a:srgbClr val="557630"/>
                </a:solidFill>
                <a:latin typeface="Calibri"/>
                <a:cs typeface="Calibri"/>
              </a:endParaRPr>
            </a:p>
          </p:txBody>
        </p:sp>
        <p:sp>
          <p:nvSpPr>
            <p:cNvPr id="30" name="object 144">
              <a:extLst>
                <a:ext uri="{FF2B5EF4-FFF2-40B4-BE49-F238E27FC236}">
                  <a16:creationId xmlns:a16="http://schemas.microsoft.com/office/drawing/2014/main" id="{E0C19851-B2A6-2835-3F2C-7CA13B9EDEF9}"/>
                </a:ext>
              </a:extLst>
            </p:cNvPr>
            <p:cNvSpPr txBox="1"/>
            <p:nvPr/>
          </p:nvSpPr>
          <p:spPr>
            <a:xfrm>
              <a:off x="4997158" y="1935495"/>
              <a:ext cx="732087" cy="183936"/>
            </a:xfrm>
            <a:prstGeom prst="rect">
              <a:avLst/>
            </a:prstGeom>
          </p:spPr>
          <p:txBody>
            <a:bodyPr lIns="0" tIns="14604" rIns="0" bIns="0" anchor="ctr">
              <a:spAutoFit/>
            </a:bodyPr>
            <a:lstStyle/>
            <a:p>
              <a:pPr marL="12700">
                <a:tabLst>
                  <a:tab pos="582295" algn="l"/>
                  <a:tab pos="1246505" algn="l"/>
                  <a:tab pos="1771014" algn="l"/>
                </a:tabLst>
                <a:defRPr/>
              </a:pPr>
              <a:r>
                <a:rPr lang="en-US" sz="1100" baseline="5050" dirty="0">
                  <a:solidFill>
                    <a:srgbClr val="58595B"/>
                  </a:solidFill>
                  <a:latin typeface="Calibri"/>
                  <a:cs typeface="Calibri"/>
                </a:rPr>
                <a:t>o</a:t>
              </a:r>
              <a:r>
                <a:rPr lang="en-US" sz="1100" spc="-7" baseline="5050" dirty="0">
                  <a:solidFill>
                    <a:srgbClr val="58595B"/>
                  </a:solidFill>
                  <a:latin typeface="Calibri"/>
                  <a:cs typeface="Calibri"/>
                </a:rPr>
                <a:t>f</a:t>
              </a:r>
              <a:r>
                <a:rPr lang="en-US" sz="1100" baseline="5050" dirty="0">
                  <a:solidFill>
                    <a:srgbClr val="58595B"/>
                  </a:solidFill>
                  <a:latin typeface="Calibri"/>
                  <a:cs typeface="Calibri"/>
                </a:rPr>
                <a:t>fice</a:t>
              </a:r>
              <a:r>
                <a:rPr lang="en-US" sz="1100" spc="7" baseline="5050" dirty="0">
                  <a:solidFill>
                    <a:srgbClr val="58595B"/>
                  </a:solidFill>
                  <a:latin typeface="Calibri"/>
                  <a:cs typeface="Calibri"/>
                </a:rPr>
                <a:t>s</a:t>
              </a:r>
              <a:r>
                <a:rPr lang="en-US" sz="1100" spc="-15" baseline="5050" dirty="0">
                  <a:solidFill>
                    <a:srgbClr val="58595B"/>
                  </a:solidFill>
                  <a:latin typeface="Calibri"/>
                  <a:cs typeface="Calibri"/>
                </a:rPr>
                <a:t> </a:t>
              </a:r>
              <a:r>
                <a:rPr lang="en-US" sz="1100" spc="7" baseline="5050" dirty="0">
                  <a:solidFill>
                    <a:srgbClr val="58595B"/>
                  </a:solidFill>
                  <a:latin typeface="Calibri"/>
                  <a:cs typeface="Calibri"/>
                </a:rPr>
                <a:t>globally</a:t>
              </a:r>
              <a:endParaRPr lang="en-US" sz="1100" dirty="0">
                <a:latin typeface="Calibri"/>
                <a:cs typeface="Calibri"/>
              </a:endParaRPr>
            </a:p>
          </p:txBody>
        </p:sp>
      </p:grpSp>
      <p:grpSp>
        <p:nvGrpSpPr>
          <p:cNvPr id="5142" name="Group 32">
            <a:extLst>
              <a:ext uri="{FF2B5EF4-FFF2-40B4-BE49-F238E27FC236}">
                <a16:creationId xmlns:a16="http://schemas.microsoft.com/office/drawing/2014/main" id="{3265B398-E491-D095-FF0F-C53DFEFEDF3C}"/>
              </a:ext>
            </a:extLst>
          </p:cNvPr>
          <p:cNvGrpSpPr>
            <a:grpSpLocks/>
          </p:cNvGrpSpPr>
          <p:nvPr/>
        </p:nvGrpSpPr>
        <p:grpSpPr bwMode="auto">
          <a:xfrm>
            <a:off x="4708525" y="8035043"/>
            <a:ext cx="654050" cy="477838"/>
            <a:chOff x="5560812" y="1645601"/>
            <a:chExt cx="653297" cy="477282"/>
          </a:xfrm>
        </p:grpSpPr>
        <p:sp>
          <p:nvSpPr>
            <p:cNvPr id="34" name="object 143">
              <a:extLst>
                <a:ext uri="{FF2B5EF4-FFF2-40B4-BE49-F238E27FC236}">
                  <a16:creationId xmlns:a16="http://schemas.microsoft.com/office/drawing/2014/main" id="{5097492E-0F96-D289-9859-EB523C33A86D}"/>
                </a:ext>
              </a:extLst>
            </p:cNvPr>
            <p:cNvSpPr txBox="1"/>
            <p:nvPr/>
          </p:nvSpPr>
          <p:spPr>
            <a:xfrm>
              <a:off x="5560812" y="1645601"/>
              <a:ext cx="653297" cy="382143"/>
            </a:xfrm>
            <a:prstGeom prst="rect">
              <a:avLst/>
            </a:prstGeom>
          </p:spPr>
          <p:txBody>
            <a:bodyPr lIns="0" tIns="12065" rIns="0" bIns="0" anchor="ctr">
              <a:spAutoFit/>
            </a:bodyPr>
            <a:lstStyle/>
            <a:p>
              <a:pPr marL="12700">
                <a:tabLst>
                  <a:tab pos="582295" algn="l"/>
                  <a:tab pos="1246505" algn="l"/>
                  <a:tab pos="1771014" algn="l"/>
                  <a:tab pos="2574290" algn="l"/>
                  <a:tab pos="3098800" algn="l"/>
                </a:tabLst>
                <a:defRPr/>
              </a:pPr>
              <a:r>
                <a:rPr lang="en-US" sz="2400" b="1" spc="-5" dirty="0">
                  <a:solidFill>
                    <a:srgbClr val="557630"/>
                  </a:solidFill>
                  <a:latin typeface="Calibri"/>
                  <a:cs typeface="Calibri"/>
                </a:rPr>
                <a:t>100+</a:t>
              </a:r>
              <a:endParaRPr lang="en-US" sz="2400" dirty="0">
                <a:solidFill>
                  <a:srgbClr val="557630"/>
                </a:solidFill>
                <a:latin typeface="Calibri"/>
                <a:cs typeface="Calibri"/>
              </a:endParaRPr>
            </a:p>
          </p:txBody>
        </p:sp>
        <p:sp>
          <p:nvSpPr>
            <p:cNvPr id="5156" name="object 144">
              <a:extLst>
                <a:ext uri="{FF2B5EF4-FFF2-40B4-BE49-F238E27FC236}">
                  <a16:creationId xmlns:a16="http://schemas.microsoft.com/office/drawing/2014/main" id="{0E9AE8EE-F4C8-AA29-D7B9-10DE23679E12}"/>
                </a:ext>
              </a:extLst>
            </p:cNvPr>
            <p:cNvSpPr txBox="1">
              <a:spLocks noChangeArrowheads="1"/>
            </p:cNvSpPr>
            <p:nvPr/>
          </p:nvSpPr>
          <p:spPr bwMode="auto">
            <a:xfrm>
              <a:off x="5560997" y="1938859"/>
              <a:ext cx="653112" cy="184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4604" rIns="0" bIns="0" anchor="ctr">
              <a:spAutoFit/>
            </a:bodyPr>
            <a:lstStyle>
              <a:lvl1pPr marL="12700">
                <a:tabLst>
                  <a:tab pos="581025" algn="l"/>
                  <a:tab pos="1246188" algn="l"/>
                  <a:tab pos="1770063" algn="l"/>
                </a:tabLst>
                <a:defRPr>
                  <a:solidFill>
                    <a:schemeClr val="tx1"/>
                  </a:solidFill>
                  <a:latin typeface="Calibri" panose="020F0502020204030204" pitchFamily="34" charset="0"/>
                </a:defRPr>
              </a:lvl1pPr>
              <a:lvl2pPr marL="742950" indent="-285750">
                <a:tabLst>
                  <a:tab pos="581025" algn="l"/>
                  <a:tab pos="1246188" algn="l"/>
                  <a:tab pos="1770063" algn="l"/>
                </a:tabLst>
                <a:defRPr>
                  <a:solidFill>
                    <a:schemeClr val="tx1"/>
                  </a:solidFill>
                  <a:latin typeface="Calibri" panose="020F0502020204030204" pitchFamily="34" charset="0"/>
                </a:defRPr>
              </a:lvl2pPr>
              <a:lvl3pPr marL="1143000" indent="-228600">
                <a:tabLst>
                  <a:tab pos="581025" algn="l"/>
                  <a:tab pos="1246188" algn="l"/>
                  <a:tab pos="1770063" algn="l"/>
                </a:tabLst>
                <a:defRPr>
                  <a:solidFill>
                    <a:schemeClr val="tx1"/>
                  </a:solidFill>
                  <a:latin typeface="Calibri" panose="020F0502020204030204" pitchFamily="34" charset="0"/>
                </a:defRPr>
              </a:lvl3pPr>
              <a:lvl4pPr marL="1600200" indent="-228600">
                <a:tabLst>
                  <a:tab pos="581025" algn="l"/>
                  <a:tab pos="1246188" algn="l"/>
                  <a:tab pos="1770063" algn="l"/>
                </a:tabLst>
                <a:defRPr>
                  <a:solidFill>
                    <a:schemeClr val="tx1"/>
                  </a:solidFill>
                  <a:latin typeface="Calibri" panose="020F0502020204030204" pitchFamily="34" charset="0"/>
                </a:defRPr>
              </a:lvl4pPr>
              <a:lvl5pPr marL="2057400" indent="-228600">
                <a:tabLst>
                  <a:tab pos="581025" algn="l"/>
                  <a:tab pos="1246188" algn="l"/>
                  <a:tab pos="1770063" algn="l"/>
                </a:tabLst>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tabLst>
                  <a:tab pos="581025" algn="l"/>
                  <a:tab pos="1246188" algn="l"/>
                  <a:tab pos="1770063" algn="l"/>
                </a:tabLs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tabLst>
                  <a:tab pos="581025" algn="l"/>
                  <a:tab pos="1246188" algn="l"/>
                  <a:tab pos="1770063" algn="l"/>
                </a:tabLs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tabLst>
                  <a:tab pos="581025" algn="l"/>
                  <a:tab pos="1246188" algn="l"/>
                  <a:tab pos="1770063" algn="l"/>
                </a:tabLs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tabLst>
                  <a:tab pos="581025" algn="l"/>
                  <a:tab pos="1246188" algn="l"/>
                  <a:tab pos="1770063" algn="l"/>
                </a:tabLst>
                <a:defRPr>
                  <a:solidFill>
                    <a:schemeClr val="tx1"/>
                  </a:solidFill>
                  <a:latin typeface="Calibri" panose="020F0502020204030204" pitchFamily="34" charset="0"/>
                </a:defRPr>
              </a:lvl9pPr>
            </a:lstStyle>
            <a:p>
              <a:r>
                <a:rPr lang="en-US" altLang="en-US" sz="1100" baseline="5000">
                  <a:solidFill>
                    <a:srgbClr val="58595B"/>
                  </a:solidFill>
                  <a:cs typeface="Calibri" panose="020F0502020204030204" pitchFamily="34" charset="0"/>
                </a:rPr>
                <a:t>years of history</a:t>
              </a:r>
              <a:endParaRPr lang="en-US" altLang="en-US" sz="1100">
                <a:cs typeface="Calibri" panose="020F0502020204030204" pitchFamily="34" charset="0"/>
              </a:endParaRPr>
            </a:p>
          </p:txBody>
        </p:sp>
      </p:grpSp>
      <p:grpSp>
        <p:nvGrpSpPr>
          <p:cNvPr id="5143" name="Group 36">
            <a:extLst>
              <a:ext uri="{FF2B5EF4-FFF2-40B4-BE49-F238E27FC236}">
                <a16:creationId xmlns:a16="http://schemas.microsoft.com/office/drawing/2014/main" id="{5673357A-4E82-585D-C2DB-E9ED1F5E2DA9}"/>
              </a:ext>
            </a:extLst>
          </p:cNvPr>
          <p:cNvGrpSpPr>
            <a:grpSpLocks/>
          </p:cNvGrpSpPr>
          <p:nvPr/>
        </p:nvGrpSpPr>
        <p:grpSpPr bwMode="auto">
          <a:xfrm>
            <a:off x="5608637" y="8039806"/>
            <a:ext cx="654050" cy="477837"/>
            <a:chOff x="6244751" y="1649887"/>
            <a:chExt cx="653297" cy="477282"/>
          </a:xfrm>
        </p:grpSpPr>
        <p:sp>
          <p:nvSpPr>
            <p:cNvPr id="39" name="object 143">
              <a:extLst>
                <a:ext uri="{FF2B5EF4-FFF2-40B4-BE49-F238E27FC236}">
                  <a16:creationId xmlns:a16="http://schemas.microsoft.com/office/drawing/2014/main" id="{CA69C2E9-8224-4A4F-6E8A-8D3848495477}"/>
                </a:ext>
              </a:extLst>
            </p:cNvPr>
            <p:cNvSpPr txBox="1"/>
            <p:nvPr/>
          </p:nvSpPr>
          <p:spPr>
            <a:xfrm>
              <a:off x="6244751" y="1649887"/>
              <a:ext cx="653297" cy="382143"/>
            </a:xfrm>
            <a:prstGeom prst="rect">
              <a:avLst/>
            </a:prstGeom>
          </p:spPr>
          <p:txBody>
            <a:bodyPr lIns="0" tIns="12065" rIns="0" bIns="0" anchor="ctr">
              <a:spAutoFit/>
            </a:bodyPr>
            <a:lstStyle/>
            <a:p>
              <a:pPr marL="12700">
                <a:tabLst>
                  <a:tab pos="582295" algn="l"/>
                  <a:tab pos="1246505" algn="l"/>
                  <a:tab pos="1771014" algn="l"/>
                  <a:tab pos="2574290" algn="l"/>
                  <a:tab pos="3098800" algn="l"/>
                </a:tabLst>
                <a:defRPr/>
              </a:pPr>
              <a:r>
                <a:rPr lang="en-US" sz="2400" b="1" spc="-5" dirty="0">
                  <a:solidFill>
                    <a:srgbClr val="557630"/>
                  </a:solidFill>
                  <a:latin typeface="Calibri"/>
                  <a:cs typeface="Calibri"/>
                </a:rPr>
                <a:t>22+</a:t>
              </a:r>
              <a:endParaRPr lang="en-US" sz="2400" dirty="0">
                <a:solidFill>
                  <a:srgbClr val="557630"/>
                </a:solidFill>
                <a:latin typeface="Calibri"/>
                <a:cs typeface="Calibri"/>
              </a:endParaRPr>
            </a:p>
          </p:txBody>
        </p:sp>
        <p:sp>
          <p:nvSpPr>
            <p:cNvPr id="5154" name="object 144">
              <a:extLst>
                <a:ext uri="{FF2B5EF4-FFF2-40B4-BE49-F238E27FC236}">
                  <a16:creationId xmlns:a16="http://schemas.microsoft.com/office/drawing/2014/main" id="{6E85BF7F-49EF-0C90-AED7-1FD20C11380C}"/>
                </a:ext>
              </a:extLst>
            </p:cNvPr>
            <p:cNvSpPr txBox="1">
              <a:spLocks noChangeArrowheads="1"/>
            </p:cNvSpPr>
            <p:nvPr/>
          </p:nvSpPr>
          <p:spPr bwMode="auto">
            <a:xfrm>
              <a:off x="6244936" y="1943145"/>
              <a:ext cx="653112" cy="184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4604" rIns="0" bIns="0" anchor="ctr">
              <a:spAutoFit/>
            </a:bodyPr>
            <a:lstStyle>
              <a:lvl1pPr marL="12700">
                <a:tabLst>
                  <a:tab pos="581025" algn="l"/>
                  <a:tab pos="1246188" algn="l"/>
                  <a:tab pos="1770063" algn="l"/>
                </a:tabLst>
                <a:defRPr>
                  <a:solidFill>
                    <a:schemeClr val="tx1"/>
                  </a:solidFill>
                  <a:latin typeface="Calibri" panose="020F0502020204030204" pitchFamily="34" charset="0"/>
                </a:defRPr>
              </a:lvl1pPr>
              <a:lvl2pPr marL="742950" indent="-285750">
                <a:tabLst>
                  <a:tab pos="581025" algn="l"/>
                  <a:tab pos="1246188" algn="l"/>
                  <a:tab pos="1770063" algn="l"/>
                </a:tabLst>
                <a:defRPr>
                  <a:solidFill>
                    <a:schemeClr val="tx1"/>
                  </a:solidFill>
                  <a:latin typeface="Calibri" panose="020F0502020204030204" pitchFamily="34" charset="0"/>
                </a:defRPr>
              </a:lvl2pPr>
              <a:lvl3pPr marL="1143000" indent="-228600">
                <a:tabLst>
                  <a:tab pos="581025" algn="l"/>
                  <a:tab pos="1246188" algn="l"/>
                  <a:tab pos="1770063" algn="l"/>
                </a:tabLst>
                <a:defRPr>
                  <a:solidFill>
                    <a:schemeClr val="tx1"/>
                  </a:solidFill>
                  <a:latin typeface="Calibri" panose="020F0502020204030204" pitchFamily="34" charset="0"/>
                </a:defRPr>
              </a:lvl3pPr>
              <a:lvl4pPr marL="1600200" indent="-228600">
                <a:tabLst>
                  <a:tab pos="581025" algn="l"/>
                  <a:tab pos="1246188" algn="l"/>
                  <a:tab pos="1770063" algn="l"/>
                </a:tabLst>
                <a:defRPr>
                  <a:solidFill>
                    <a:schemeClr val="tx1"/>
                  </a:solidFill>
                  <a:latin typeface="Calibri" panose="020F0502020204030204" pitchFamily="34" charset="0"/>
                </a:defRPr>
              </a:lvl4pPr>
              <a:lvl5pPr marL="2057400" indent="-228600">
                <a:tabLst>
                  <a:tab pos="581025" algn="l"/>
                  <a:tab pos="1246188" algn="l"/>
                  <a:tab pos="1770063" algn="l"/>
                </a:tabLst>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tabLst>
                  <a:tab pos="581025" algn="l"/>
                  <a:tab pos="1246188" algn="l"/>
                  <a:tab pos="1770063" algn="l"/>
                </a:tabLs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tabLst>
                  <a:tab pos="581025" algn="l"/>
                  <a:tab pos="1246188" algn="l"/>
                  <a:tab pos="1770063" algn="l"/>
                </a:tabLs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tabLst>
                  <a:tab pos="581025" algn="l"/>
                  <a:tab pos="1246188" algn="l"/>
                  <a:tab pos="1770063" algn="l"/>
                </a:tabLs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tabLst>
                  <a:tab pos="581025" algn="l"/>
                  <a:tab pos="1246188" algn="l"/>
                  <a:tab pos="1770063" algn="l"/>
                </a:tabLst>
                <a:defRPr>
                  <a:solidFill>
                    <a:schemeClr val="tx1"/>
                  </a:solidFill>
                  <a:latin typeface="Calibri" panose="020F0502020204030204" pitchFamily="34" charset="0"/>
                </a:defRPr>
              </a:lvl9pPr>
            </a:lstStyle>
            <a:p>
              <a:r>
                <a:rPr lang="en-US" altLang="en-US" sz="1100" baseline="5000">
                  <a:solidFill>
                    <a:srgbClr val="58595B"/>
                  </a:solidFill>
                  <a:cs typeface="Calibri" panose="020F0502020204030204" pitchFamily="34" charset="0"/>
                </a:rPr>
                <a:t>countries</a:t>
              </a:r>
              <a:endParaRPr lang="en-US" altLang="en-US" sz="1100">
                <a:cs typeface="Calibri" panose="020F0502020204030204" pitchFamily="34" charset="0"/>
              </a:endParaRPr>
            </a:p>
          </p:txBody>
        </p:sp>
      </p:grpSp>
      <p:grpSp>
        <p:nvGrpSpPr>
          <p:cNvPr id="5144" name="Group 40">
            <a:extLst>
              <a:ext uri="{FF2B5EF4-FFF2-40B4-BE49-F238E27FC236}">
                <a16:creationId xmlns:a16="http://schemas.microsoft.com/office/drawing/2014/main" id="{2832F623-818D-72F7-583D-9E4320C1442D}"/>
              </a:ext>
            </a:extLst>
          </p:cNvPr>
          <p:cNvGrpSpPr>
            <a:grpSpLocks/>
          </p:cNvGrpSpPr>
          <p:nvPr/>
        </p:nvGrpSpPr>
        <p:grpSpPr bwMode="auto">
          <a:xfrm>
            <a:off x="3667125" y="8814506"/>
            <a:ext cx="835025" cy="477837"/>
            <a:chOff x="6807027" y="1646711"/>
            <a:chExt cx="834777" cy="477282"/>
          </a:xfrm>
        </p:grpSpPr>
        <p:sp>
          <p:nvSpPr>
            <p:cNvPr id="42" name="object 143">
              <a:extLst>
                <a:ext uri="{FF2B5EF4-FFF2-40B4-BE49-F238E27FC236}">
                  <a16:creationId xmlns:a16="http://schemas.microsoft.com/office/drawing/2014/main" id="{55D80C96-C62C-CAD0-3144-41DCCB269F6E}"/>
                </a:ext>
              </a:extLst>
            </p:cNvPr>
            <p:cNvSpPr txBox="1"/>
            <p:nvPr/>
          </p:nvSpPr>
          <p:spPr>
            <a:xfrm>
              <a:off x="6807027" y="1646711"/>
              <a:ext cx="834777" cy="382143"/>
            </a:xfrm>
            <a:prstGeom prst="rect">
              <a:avLst/>
            </a:prstGeom>
          </p:spPr>
          <p:txBody>
            <a:bodyPr lIns="0" tIns="12065" rIns="0" bIns="0" anchor="ctr">
              <a:spAutoFit/>
            </a:bodyPr>
            <a:lstStyle/>
            <a:p>
              <a:pPr marL="12700">
                <a:tabLst>
                  <a:tab pos="582295" algn="l"/>
                  <a:tab pos="1246505" algn="l"/>
                  <a:tab pos="1771014" algn="l"/>
                  <a:tab pos="2574290" algn="l"/>
                  <a:tab pos="3098800" algn="l"/>
                </a:tabLst>
                <a:defRPr/>
              </a:pPr>
              <a:r>
                <a:rPr lang="en-US" sz="2400" b="1" spc="-5" dirty="0">
                  <a:solidFill>
                    <a:srgbClr val="557630"/>
                  </a:solidFill>
                  <a:latin typeface="Calibri"/>
                  <a:cs typeface="Calibri"/>
                </a:rPr>
                <a:t>2600+</a:t>
              </a:r>
              <a:endParaRPr lang="en-US" sz="2400" dirty="0">
                <a:solidFill>
                  <a:srgbClr val="557630"/>
                </a:solidFill>
                <a:latin typeface="Calibri"/>
                <a:cs typeface="Calibri"/>
              </a:endParaRPr>
            </a:p>
          </p:txBody>
        </p:sp>
        <p:sp>
          <p:nvSpPr>
            <p:cNvPr id="5152" name="object 144">
              <a:extLst>
                <a:ext uri="{FF2B5EF4-FFF2-40B4-BE49-F238E27FC236}">
                  <a16:creationId xmlns:a16="http://schemas.microsoft.com/office/drawing/2014/main" id="{10DBDD87-52C3-83D6-0243-0E0C4504F1D8}"/>
                </a:ext>
              </a:extLst>
            </p:cNvPr>
            <p:cNvSpPr txBox="1">
              <a:spLocks noChangeArrowheads="1"/>
            </p:cNvSpPr>
            <p:nvPr/>
          </p:nvSpPr>
          <p:spPr bwMode="auto">
            <a:xfrm>
              <a:off x="6807211" y="1939969"/>
              <a:ext cx="834593" cy="184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4604" rIns="0" bIns="0" anchor="ctr">
              <a:spAutoFit/>
            </a:bodyPr>
            <a:lstStyle>
              <a:lvl1pPr marL="12700">
                <a:tabLst>
                  <a:tab pos="581025" algn="l"/>
                  <a:tab pos="1246188" algn="l"/>
                  <a:tab pos="1770063" algn="l"/>
                </a:tabLst>
                <a:defRPr>
                  <a:solidFill>
                    <a:schemeClr val="tx1"/>
                  </a:solidFill>
                  <a:latin typeface="Calibri" panose="020F0502020204030204" pitchFamily="34" charset="0"/>
                </a:defRPr>
              </a:lvl1pPr>
              <a:lvl2pPr marL="742950" indent="-285750">
                <a:tabLst>
                  <a:tab pos="581025" algn="l"/>
                  <a:tab pos="1246188" algn="l"/>
                  <a:tab pos="1770063" algn="l"/>
                </a:tabLst>
                <a:defRPr>
                  <a:solidFill>
                    <a:schemeClr val="tx1"/>
                  </a:solidFill>
                  <a:latin typeface="Calibri" panose="020F0502020204030204" pitchFamily="34" charset="0"/>
                </a:defRPr>
              </a:lvl2pPr>
              <a:lvl3pPr marL="1143000" indent="-228600">
                <a:tabLst>
                  <a:tab pos="581025" algn="l"/>
                  <a:tab pos="1246188" algn="l"/>
                  <a:tab pos="1770063" algn="l"/>
                </a:tabLst>
                <a:defRPr>
                  <a:solidFill>
                    <a:schemeClr val="tx1"/>
                  </a:solidFill>
                  <a:latin typeface="Calibri" panose="020F0502020204030204" pitchFamily="34" charset="0"/>
                </a:defRPr>
              </a:lvl3pPr>
              <a:lvl4pPr marL="1600200" indent="-228600">
                <a:tabLst>
                  <a:tab pos="581025" algn="l"/>
                  <a:tab pos="1246188" algn="l"/>
                  <a:tab pos="1770063" algn="l"/>
                </a:tabLst>
                <a:defRPr>
                  <a:solidFill>
                    <a:schemeClr val="tx1"/>
                  </a:solidFill>
                  <a:latin typeface="Calibri" panose="020F0502020204030204" pitchFamily="34" charset="0"/>
                </a:defRPr>
              </a:lvl4pPr>
              <a:lvl5pPr marL="2057400" indent="-228600">
                <a:tabLst>
                  <a:tab pos="581025" algn="l"/>
                  <a:tab pos="1246188" algn="l"/>
                  <a:tab pos="1770063" algn="l"/>
                </a:tabLst>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tabLst>
                  <a:tab pos="581025" algn="l"/>
                  <a:tab pos="1246188" algn="l"/>
                  <a:tab pos="1770063" algn="l"/>
                </a:tabLs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tabLst>
                  <a:tab pos="581025" algn="l"/>
                  <a:tab pos="1246188" algn="l"/>
                  <a:tab pos="1770063" algn="l"/>
                </a:tabLs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tabLst>
                  <a:tab pos="581025" algn="l"/>
                  <a:tab pos="1246188" algn="l"/>
                  <a:tab pos="1770063" algn="l"/>
                </a:tabLs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tabLst>
                  <a:tab pos="581025" algn="l"/>
                  <a:tab pos="1246188" algn="l"/>
                  <a:tab pos="1770063" algn="l"/>
                </a:tabLst>
                <a:defRPr>
                  <a:solidFill>
                    <a:schemeClr val="tx1"/>
                  </a:solidFill>
                  <a:latin typeface="Calibri" panose="020F0502020204030204" pitchFamily="34" charset="0"/>
                </a:defRPr>
              </a:lvl9pPr>
            </a:lstStyle>
            <a:p>
              <a:r>
                <a:rPr lang="en-US" altLang="en-US" sz="1100" baseline="5000">
                  <a:solidFill>
                    <a:srgbClr val="58595B"/>
                  </a:solidFill>
                  <a:cs typeface="Calibri" panose="020F0502020204030204" pitchFamily="34" charset="0"/>
                </a:rPr>
                <a:t>lawyers</a:t>
              </a:r>
              <a:endParaRPr lang="en-US" altLang="en-US" sz="1100">
                <a:cs typeface="Calibri" panose="020F0502020204030204" pitchFamily="34" charset="0"/>
              </a:endParaRPr>
            </a:p>
          </p:txBody>
        </p:sp>
      </p:grpSp>
      <p:grpSp>
        <p:nvGrpSpPr>
          <p:cNvPr id="5145" name="Group 43">
            <a:extLst>
              <a:ext uri="{FF2B5EF4-FFF2-40B4-BE49-F238E27FC236}">
                <a16:creationId xmlns:a16="http://schemas.microsoft.com/office/drawing/2014/main" id="{39BC63F0-C4C0-A626-1973-8C52B935BF20}"/>
              </a:ext>
            </a:extLst>
          </p:cNvPr>
          <p:cNvGrpSpPr>
            <a:grpSpLocks/>
          </p:cNvGrpSpPr>
          <p:nvPr/>
        </p:nvGrpSpPr>
        <p:grpSpPr bwMode="auto">
          <a:xfrm>
            <a:off x="5608637" y="8814506"/>
            <a:ext cx="935038" cy="639762"/>
            <a:chOff x="6807027" y="1646711"/>
            <a:chExt cx="934768" cy="638596"/>
          </a:xfrm>
        </p:grpSpPr>
        <p:sp>
          <p:nvSpPr>
            <p:cNvPr id="46" name="object 143">
              <a:extLst>
                <a:ext uri="{FF2B5EF4-FFF2-40B4-BE49-F238E27FC236}">
                  <a16:creationId xmlns:a16="http://schemas.microsoft.com/office/drawing/2014/main" id="{3B9035F2-7D08-B407-3AFD-997B8D9A46AB}"/>
                </a:ext>
              </a:extLst>
            </p:cNvPr>
            <p:cNvSpPr txBox="1"/>
            <p:nvPr/>
          </p:nvSpPr>
          <p:spPr>
            <a:xfrm>
              <a:off x="6807027" y="1646711"/>
              <a:ext cx="653861" cy="381890"/>
            </a:xfrm>
            <a:prstGeom prst="rect">
              <a:avLst/>
            </a:prstGeom>
          </p:spPr>
          <p:txBody>
            <a:bodyPr lIns="0" tIns="12065" rIns="0" bIns="0" anchor="ctr">
              <a:spAutoFit/>
            </a:bodyPr>
            <a:lstStyle/>
            <a:p>
              <a:pPr marL="12700">
                <a:tabLst>
                  <a:tab pos="582295" algn="l"/>
                  <a:tab pos="1246505" algn="l"/>
                  <a:tab pos="1771014" algn="l"/>
                  <a:tab pos="2574290" algn="l"/>
                  <a:tab pos="3098800" algn="l"/>
                </a:tabLst>
                <a:defRPr/>
              </a:pPr>
              <a:r>
                <a:rPr lang="en-US" sz="2400" b="1" spc="-5" dirty="0">
                  <a:solidFill>
                    <a:srgbClr val="557630"/>
                  </a:solidFill>
                  <a:latin typeface="Calibri"/>
                  <a:cs typeface="Calibri"/>
                </a:rPr>
                <a:t>450+</a:t>
              </a:r>
              <a:endParaRPr lang="en-US" sz="2400" dirty="0">
                <a:solidFill>
                  <a:srgbClr val="557630"/>
                </a:solidFill>
                <a:latin typeface="Calibri"/>
                <a:cs typeface="Calibri"/>
              </a:endParaRPr>
            </a:p>
          </p:txBody>
        </p:sp>
        <p:sp>
          <p:nvSpPr>
            <p:cNvPr id="47" name="object 144">
              <a:extLst>
                <a:ext uri="{FF2B5EF4-FFF2-40B4-BE49-F238E27FC236}">
                  <a16:creationId xmlns:a16="http://schemas.microsoft.com/office/drawing/2014/main" id="{44228BBD-0979-5337-26C5-3943F97C6D76}"/>
                </a:ext>
              </a:extLst>
            </p:cNvPr>
            <p:cNvSpPr txBox="1"/>
            <p:nvPr/>
          </p:nvSpPr>
          <p:spPr>
            <a:xfrm>
              <a:off x="6807027" y="1988986"/>
              <a:ext cx="934768" cy="296321"/>
            </a:xfrm>
            <a:prstGeom prst="rect">
              <a:avLst/>
            </a:prstGeom>
          </p:spPr>
          <p:txBody>
            <a:bodyPr lIns="0" tIns="14604" rIns="0" bIns="0" anchor="ctr">
              <a:spAutoFit/>
            </a:bodyPr>
            <a:lstStyle/>
            <a:p>
              <a:pPr marL="12700">
                <a:tabLst>
                  <a:tab pos="582295" algn="l"/>
                  <a:tab pos="1246505" algn="l"/>
                  <a:tab pos="1771014" algn="l"/>
                </a:tabLst>
                <a:defRPr/>
              </a:pPr>
              <a:r>
                <a:rPr lang="en-US" sz="1100" baseline="5050" dirty="0">
                  <a:solidFill>
                    <a:srgbClr val="58595B"/>
                  </a:solidFill>
                  <a:latin typeface="+mn-lt"/>
                  <a:cs typeface="Calibri"/>
                </a:rPr>
                <a:t>lawyers ranked by </a:t>
              </a:r>
              <a:r>
                <a:rPr lang="en-US" sz="1100" i="1" baseline="5050" dirty="0">
                  <a:solidFill>
                    <a:srgbClr val="58595B"/>
                  </a:solidFill>
                  <a:latin typeface="Berlingske Sans Round" panose="02000503050000020004" pitchFamily="50" charset="0"/>
                  <a:cs typeface="Calibri"/>
                </a:rPr>
                <a:t>Chambers &amp; Partners</a:t>
              </a:r>
              <a:endParaRPr lang="en-US" sz="1100" dirty="0">
                <a:latin typeface="Berlingske Sans Round" panose="02000503050000020004" pitchFamily="50" charset="0"/>
                <a:cs typeface="Calibri"/>
              </a:endParaRPr>
            </a:p>
          </p:txBody>
        </p:sp>
      </p:grpSp>
      <p:grpSp>
        <p:nvGrpSpPr>
          <p:cNvPr id="5146" name="Group 47">
            <a:extLst>
              <a:ext uri="{FF2B5EF4-FFF2-40B4-BE49-F238E27FC236}">
                <a16:creationId xmlns:a16="http://schemas.microsoft.com/office/drawing/2014/main" id="{FDEE5FB8-CC59-8CF6-C7AC-EBF799EDB2A1}"/>
              </a:ext>
            </a:extLst>
          </p:cNvPr>
          <p:cNvGrpSpPr>
            <a:grpSpLocks/>
          </p:cNvGrpSpPr>
          <p:nvPr/>
        </p:nvGrpSpPr>
        <p:grpSpPr bwMode="auto">
          <a:xfrm>
            <a:off x="4708525" y="8814506"/>
            <a:ext cx="654050" cy="477837"/>
            <a:chOff x="6244751" y="1649887"/>
            <a:chExt cx="653297" cy="477282"/>
          </a:xfrm>
        </p:grpSpPr>
        <p:sp>
          <p:nvSpPr>
            <p:cNvPr id="49" name="object 143">
              <a:extLst>
                <a:ext uri="{FF2B5EF4-FFF2-40B4-BE49-F238E27FC236}">
                  <a16:creationId xmlns:a16="http://schemas.microsoft.com/office/drawing/2014/main" id="{0B2A070D-1875-EC44-5A90-13EF1E4AE381}"/>
                </a:ext>
              </a:extLst>
            </p:cNvPr>
            <p:cNvSpPr txBox="1"/>
            <p:nvPr/>
          </p:nvSpPr>
          <p:spPr>
            <a:xfrm>
              <a:off x="6244751" y="1649887"/>
              <a:ext cx="653297" cy="382143"/>
            </a:xfrm>
            <a:prstGeom prst="rect">
              <a:avLst/>
            </a:prstGeom>
          </p:spPr>
          <p:txBody>
            <a:bodyPr lIns="0" tIns="12065" rIns="0" bIns="0" anchor="ctr">
              <a:spAutoFit/>
            </a:bodyPr>
            <a:lstStyle/>
            <a:p>
              <a:pPr marL="12700">
                <a:tabLst>
                  <a:tab pos="582295" algn="l"/>
                  <a:tab pos="1246505" algn="l"/>
                  <a:tab pos="1771014" algn="l"/>
                  <a:tab pos="2574290" algn="l"/>
                  <a:tab pos="3098800" algn="l"/>
                </a:tabLst>
                <a:defRPr/>
              </a:pPr>
              <a:r>
                <a:rPr lang="en-US" sz="2400" b="1" spc="-5" dirty="0">
                  <a:solidFill>
                    <a:srgbClr val="557630"/>
                  </a:solidFill>
                  <a:latin typeface="Calibri"/>
                  <a:cs typeface="Calibri"/>
                </a:rPr>
                <a:t>70+</a:t>
              </a:r>
              <a:endParaRPr lang="en-US" sz="2400" dirty="0">
                <a:solidFill>
                  <a:srgbClr val="557630"/>
                </a:solidFill>
                <a:latin typeface="Calibri"/>
                <a:cs typeface="Calibri"/>
              </a:endParaRPr>
            </a:p>
          </p:txBody>
        </p:sp>
        <p:sp>
          <p:nvSpPr>
            <p:cNvPr id="5148" name="object 144">
              <a:extLst>
                <a:ext uri="{FF2B5EF4-FFF2-40B4-BE49-F238E27FC236}">
                  <a16:creationId xmlns:a16="http://schemas.microsoft.com/office/drawing/2014/main" id="{9AB8802B-4E21-F0C1-3B21-95F3D9B2B216}"/>
                </a:ext>
              </a:extLst>
            </p:cNvPr>
            <p:cNvSpPr txBox="1">
              <a:spLocks noChangeArrowheads="1"/>
            </p:cNvSpPr>
            <p:nvPr/>
          </p:nvSpPr>
          <p:spPr bwMode="auto">
            <a:xfrm>
              <a:off x="6244936" y="1943145"/>
              <a:ext cx="653112" cy="184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4604" rIns="0" bIns="0" anchor="ctr">
              <a:spAutoFit/>
            </a:bodyPr>
            <a:lstStyle>
              <a:lvl1pPr marL="12700">
                <a:tabLst>
                  <a:tab pos="581025" algn="l"/>
                  <a:tab pos="1246188" algn="l"/>
                  <a:tab pos="1770063" algn="l"/>
                </a:tabLst>
                <a:defRPr>
                  <a:solidFill>
                    <a:schemeClr val="tx1"/>
                  </a:solidFill>
                  <a:latin typeface="Calibri" panose="020F0502020204030204" pitchFamily="34" charset="0"/>
                </a:defRPr>
              </a:lvl1pPr>
              <a:lvl2pPr marL="742950" indent="-285750">
                <a:tabLst>
                  <a:tab pos="581025" algn="l"/>
                  <a:tab pos="1246188" algn="l"/>
                  <a:tab pos="1770063" algn="l"/>
                </a:tabLst>
                <a:defRPr>
                  <a:solidFill>
                    <a:schemeClr val="tx1"/>
                  </a:solidFill>
                  <a:latin typeface="Calibri" panose="020F0502020204030204" pitchFamily="34" charset="0"/>
                </a:defRPr>
              </a:lvl2pPr>
              <a:lvl3pPr marL="1143000" indent="-228600">
                <a:tabLst>
                  <a:tab pos="581025" algn="l"/>
                  <a:tab pos="1246188" algn="l"/>
                  <a:tab pos="1770063" algn="l"/>
                </a:tabLst>
                <a:defRPr>
                  <a:solidFill>
                    <a:schemeClr val="tx1"/>
                  </a:solidFill>
                  <a:latin typeface="Calibri" panose="020F0502020204030204" pitchFamily="34" charset="0"/>
                </a:defRPr>
              </a:lvl3pPr>
              <a:lvl4pPr marL="1600200" indent="-228600">
                <a:tabLst>
                  <a:tab pos="581025" algn="l"/>
                  <a:tab pos="1246188" algn="l"/>
                  <a:tab pos="1770063" algn="l"/>
                </a:tabLst>
                <a:defRPr>
                  <a:solidFill>
                    <a:schemeClr val="tx1"/>
                  </a:solidFill>
                  <a:latin typeface="Calibri" panose="020F0502020204030204" pitchFamily="34" charset="0"/>
                </a:defRPr>
              </a:lvl4pPr>
              <a:lvl5pPr marL="2057400" indent="-228600">
                <a:tabLst>
                  <a:tab pos="581025" algn="l"/>
                  <a:tab pos="1246188" algn="l"/>
                  <a:tab pos="1770063" algn="l"/>
                </a:tabLst>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tabLst>
                  <a:tab pos="581025" algn="l"/>
                  <a:tab pos="1246188" algn="l"/>
                  <a:tab pos="1770063" algn="l"/>
                </a:tabLs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tabLst>
                  <a:tab pos="581025" algn="l"/>
                  <a:tab pos="1246188" algn="l"/>
                  <a:tab pos="1770063" algn="l"/>
                </a:tabLs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tabLst>
                  <a:tab pos="581025" algn="l"/>
                  <a:tab pos="1246188" algn="l"/>
                  <a:tab pos="1770063" algn="l"/>
                </a:tabLs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tabLst>
                  <a:tab pos="581025" algn="l"/>
                  <a:tab pos="1246188" algn="l"/>
                  <a:tab pos="1770063" algn="l"/>
                </a:tabLst>
                <a:defRPr>
                  <a:solidFill>
                    <a:schemeClr val="tx1"/>
                  </a:solidFill>
                  <a:latin typeface="Calibri" panose="020F0502020204030204" pitchFamily="34" charset="0"/>
                </a:defRPr>
              </a:lvl9pPr>
            </a:lstStyle>
            <a:p>
              <a:r>
                <a:rPr lang="en-US" altLang="en-US" sz="1100" baseline="5000">
                  <a:solidFill>
                    <a:srgbClr val="58595B"/>
                  </a:solidFill>
                  <a:cs typeface="Calibri" panose="020F0502020204030204" pitchFamily="34" charset="0"/>
                </a:rPr>
                <a:t>languages</a:t>
              </a:r>
              <a:endParaRPr lang="en-US" altLang="en-US" sz="1100">
                <a:cs typeface="Calibri" panose="020F0502020204030204" pitchFamily="34" charset="0"/>
              </a:endParaRPr>
            </a:p>
          </p:txBody>
        </p:sp>
      </p:grpSp>
      <p:sp>
        <p:nvSpPr>
          <p:cNvPr id="2" name="TextBox 1">
            <a:extLst>
              <a:ext uri="{FF2B5EF4-FFF2-40B4-BE49-F238E27FC236}">
                <a16:creationId xmlns:a16="http://schemas.microsoft.com/office/drawing/2014/main" id="{21BDBCE9-9422-68BC-5C67-658EAE9290CD}"/>
              </a:ext>
            </a:extLst>
          </p:cNvPr>
          <p:cNvSpPr txBox="1"/>
          <p:nvPr/>
        </p:nvSpPr>
        <p:spPr>
          <a:xfrm>
            <a:off x="3657600" y="7036756"/>
            <a:ext cx="2471738" cy="430887"/>
          </a:xfrm>
          <a:prstGeom prst="rect">
            <a:avLst/>
          </a:prstGeom>
          <a:noFill/>
        </p:spPr>
        <p:txBody>
          <a:bodyPr wrap="square" rtlCol="0">
            <a:spAutoFit/>
          </a:bodyPr>
          <a:lstStyle/>
          <a:p>
            <a:r>
              <a:rPr lang="en-US" sz="1100" dirty="0">
                <a:solidFill>
                  <a:srgbClr val="58595B"/>
                </a:solidFill>
              </a:rPr>
              <a:t>- </a:t>
            </a:r>
            <a:r>
              <a:rPr lang="en-US" sz="1050" i="1" dirty="0">
                <a:solidFill>
                  <a:srgbClr val="58595B"/>
                </a:solidFill>
              </a:rPr>
              <a:t>Thompson Reuters Global Elite Law Firm Brand Index 2022</a:t>
            </a:r>
            <a:endParaRPr lang="en-US" sz="1100" i="1" dirty="0">
              <a:solidFill>
                <a:srgbClr val="58595B"/>
              </a:solidFill>
            </a:endParaRPr>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1261</Words>
  <Application>Microsoft Office PowerPoint</Application>
  <PresentationFormat>Custom</PresentationFormat>
  <Paragraphs>68</Paragraphs>
  <Slides>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Berlingske Sans Round</vt:lpstr>
      <vt:lpstr>Calibri</vt:lpstr>
      <vt:lpstr>Calibri Light</vt:lpstr>
      <vt:lpstr>Georgia</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Shaun Westgate</dc:creator>
  <cp:lastModifiedBy>1095113</cp:lastModifiedBy>
  <cp:revision>35</cp:revision>
  <dcterms:created xsi:type="dcterms:W3CDTF">2022-04-21T16:00:50Z</dcterms:created>
  <dcterms:modified xsi:type="dcterms:W3CDTF">2024-03-06T18:28:31Z</dcterms:modified>
</cp:coreProperties>
</file>